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emf" ContentType="image/x-emf"/>
  <Default Extension="rels" ContentType="application/vnd.openxmlformats-package.relationships+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9" r:id="rId4"/>
    <p:sldMasterId id="2147483710" r:id="rId5"/>
  </p:sldMasterIdLst>
  <p:notesMasterIdLst>
    <p:notesMasterId r:id="rId42"/>
  </p:notesMasterIdLst>
  <p:handoutMasterIdLst>
    <p:handoutMasterId r:id="rId43"/>
  </p:handoutMasterIdLst>
  <p:sldIdLst>
    <p:sldId id="256" r:id="rId6"/>
    <p:sldId id="257" r:id="rId7"/>
    <p:sldId id="281" r:id="rId8"/>
    <p:sldId id="258" r:id="rId9"/>
    <p:sldId id="279" r:id="rId10"/>
    <p:sldId id="280" r:id="rId11"/>
    <p:sldId id="268" r:id="rId12"/>
    <p:sldId id="298" r:id="rId13"/>
    <p:sldId id="299" r:id="rId14"/>
    <p:sldId id="300" r:id="rId15"/>
    <p:sldId id="301" r:id="rId16"/>
    <p:sldId id="302" r:id="rId17"/>
    <p:sldId id="303" r:id="rId18"/>
    <p:sldId id="307" r:id="rId19"/>
    <p:sldId id="308" r:id="rId20"/>
    <p:sldId id="311" r:id="rId21"/>
    <p:sldId id="316" r:id="rId22"/>
    <p:sldId id="282" r:id="rId23"/>
    <p:sldId id="284" r:id="rId24"/>
    <p:sldId id="285" r:id="rId25"/>
    <p:sldId id="286" r:id="rId26"/>
    <p:sldId id="287" r:id="rId27"/>
    <p:sldId id="283" r:id="rId28"/>
    <p:sldId id="289" r:id="rId29"/>
    <p:sldId id="288" r:id="rId30"/>
    <p:sldId id="290" r:id="rId31"/>
    <p:sldId id="291" r:id="rId32"/>
    <p:sldId id="292" r:id="rId33"/>
    <p:sldId id="293" r:id="rId34"/>
    <p:sldId id="295" r:id="rId35"/>
    <p:sldId id="296" r:id="rId36"/>
    <p:sldId id="297" r:id="rId37"/>
    <p:sldId id="309" r:id="rId38"/>
    <p:sldId id="310" r:id="rId39"/>
    <p:sldId id="314" r:id="rId40"/>
    <p:sldId id="315" r:id="rId4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orient="horz" pos="4100" userDrawn="1">
          <p15:clr>
            <a:srgbClr val="A4A3A4"/>
          </p15:clr>
        </p15:guide>
        <p15:guide id="3" orient="horz" pos="432" userDrawn="1">
          <p15:clr>
            <a:srgbClr val="A4A3A4"/>
          </p15:clr>
        </p15:guide>
        <p15:guide id="4" orient="horz" pos="3751" userDrawn="1">
          <p15:clr>
            <a:srgbClr val="A4A3A4"/>
          </p15:clr>
        </p15:guide>
        <p15:guide id="5" orient="horz" pos="1246" userDrawn="1">
          <p15:clr>
            <a:srgbClr val="A4A3A4"/>
          </p15:clr>
        </p15:guide>
        <p15:guide id="6" orient="horz" pos="1848" userDrawn="1">
          <p15:clr>
            <a:srgbClr val="A4A3A4"/>
          </p15:clr>
        </p15:guide>
        <p15:guide id="7" pos="3840" userDrawn="1">
          <p15:clr>
            <a:srgbClr val="A4A3A4"/>
          </p15:clr>
        </p15:guide>
        <p15:guide id="8" pos="256" userDrawn="1">
          <p15:clr>
            <a:srgbClr val="A4A3A4"/>
          </p15:clr>
        </p15:guide>
        <p15:guide id="9" pos="512" userDrawn="1">
          <p15:clr>
            <a:srgbClr val="A4A3A4"/>
          </p15:clr>
        </p15:guide>
        <p15:guide id="10" pos="551" userDrawn="1">
          <p15:clr>
            <a:srgbClr val="A4A3A4"/>
          </p15:clr>
        </p15:guide>
        <p15:guide id="11" pos="7428" userDrawn="1">
          <p15:clr>
            <a:srgbClr val="A4A3A4"/>
          </p15:clr>
        </p15:guide>
        <p15:guide id="12" pos="7164" userDrawn="1">
          <p15:clr>
            <a:srgbClr val="A4A3A4"/>
          </p15:clr>
        </p15:guide>
        <p15:guide id="13" pos="2899" userDrawn="1">
          <p15:clr>
            <a:srgbClr val="A4A3A4"/>
          </p15:clr>
        </p15:guide>
        <p15:guide id="14" pos="3083" userDrawn="1">
          <p15:clr>
            <a:srgbClr val="A4A3A4"/>
          </p15:clr>
        </p15:guide>
        <p15:guide id="15" pos="4785" userDrawn="1">
          <p15:clr>
            <a:srgbClr val="A4A3A4"/>
          </p15:clr>
        </p15:guide>
        <p15:guide id="16" pos="4597"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33F48"/>
    <a:srgbClr val="BFD1D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223" autoAdjust="0"/>
    <p:restoredTop sz="94629" autoAdjust="0"/>
  </p:normalViewPr>
  <p:slideViewPr>
    <p:cSldViewPr snapToGrid="0">
      <p:cViewPr>
        <p:scale>
          <a:sx n="106" d="100"/>
          <a:sy n="106" d="100"/>
        </p:scale>
        <p:origin x="528" y="368"/>
      </p:cViewPr>
      <p:guideLst>
        <p:guide orient="horz" pos="2160"/>
        <p:guide orient="horz" pos="4100"/>
        <p:guide orient="horz" pos="432"/>
        <p:guide orient="horz" pos="3751"/>
        <p:guide orient="horz" pos="1246"/>
        <p:guide orient="horz" pos="1848"/>
        <p:guide pos="3840"/>
        <p:guide pos="256"/>
        <p:guide pos="512"/>
        <p:guide pos="551"/>
        <p:guide pos="7428"/>
        <p:guide pos="7164"/>
        <p:guide pos="2899"/>
        <p:guide pos="3083"/>
        <p:guide pos="4785"/>
        <p:guide pos="4597"/>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121" d="100"/>
          <a:sy n="121" d="100"/>
        </p:scale>
        <p:origin x="4938" y="10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theme" Target="theme/theme1.xml"/><Relationship Id="rId47" Type="http://schemas.openxmlformats.org/officeDocument/2006/relationships/tableStyles" Target="tableStyles.xml"/><Relationship Id="rId48" Type="http://schemas.microsoft.com/office/2016/11/relationships/changesInfo" Target="changesInfos/changesInfo1.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Master" Target="slideMasters/slideMaster2.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9" Type="http://schemas.openxmlformats.org/officeDocument/2006/relationships/slide" Target="slides/slide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notesMaster" Target="notesMasters/notesMaster1.xml"/><Relationship Id="rId43" Type="http://schemas.openxmlformats.org/officeDocument/2006/relationships/handoutMaster" Target="handoutMasters/handoutMaster1.xml"/><Relationship Id="rId44" Type="http://schemas.openxmlformats.org/officeDocument/2006/relationships/presProps" Target="presProps.xml"/><Relationship Id="rId45"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ris Dyck" userId="9de98c08-271c-4f30-a0cf-5d66f0c7aa48" providerId="ADAL" clId="{285AAC63-1EFC-4AE8-913F-6FD6B7A2F924}"/>
    <pc:docChg chg="undo custSel addSld modSld modMainMaster">
      <pc:chgData name="Chris Dyck" userId="9de98c08-271c-4f30-a0cf-5d66f0c7aa48" providerId="ADAL" clId="{285AAC63-1EFC-4AE8-913F-6FD6B7A2F924}" dt="2020-01-03T21:37:49.183" v="739" actId="20577"/>
      <pc:docMkLst>
        <pc:docMk/>
      </pc:docMkLst>
      <pc:sldChg chg="addSp delSp modSp">
        <pc:chgData name="Chris Dyck" userId="9de98c08-271c-4f30-a0cf-5d66f0c7aa48" providerId="ADAL" clId="{285AAC63-1EFC-4AE8-913F-6FD6B7A2F924}" dt="2020-01-03T21:31:00.022" v="470" actId="20577"/>
        <pc:sldMkLst>
          <pc:docMk/>
          <pc:sldMk cId="411945370" sldId="256"/>
        </pc:sldMkLst>
        <pc:spChg chg="del">
          <ac:chgData name="Chris Dyck" userId="9de98c08-271c-4f30-a0cf-5d66f0c7aa48" providerId="ADAL" clId="{285AAC63-1EFC-4AE8-913F-6FD6B7A2F924}" dt="2020-01-03T21:30:32.447" v="428"/>
          <ac:spMkLst>
            <pc:docMk/>
            <pc:sldMk cId="411945370" sldId="256"/>
            <ac:spMk id="6" creationId="{00000000-0000-0000-0000-000000000000}"/>
          </ac:spMkLst>
        </pc:spChg>
        <pc:spChg chg="mod">
          <ac:chgData name="Chris Dyck" userId="9de98c08-271c-4f30-a0cf-5d66f0c7aa48" providerId="ADAL" clId="{285AAC63-1EFC-4AE8-913F-6FD6B7A2F924}" dt="2020-01-03T21:31:00.022" v="470" actId="20577"/>
          <ac:spMkLst>
            <pc:docMk/>
            <pc:sldMk cId="411945370" sldId="256"/>
            <ac:spMk id="7" creationId="{00000000-0000-0000-0000-000000000000}"/>
          </ac:spMkLst>
        </pc:spChg>
        <pc:spChg chg="mod">
          <ac:chgData name="Chris Dyck" userId="9de98c08-271c-4f30-a0cf-5d66f0c7aa48" providerId="ADAL" clId="{285AAC63-1EFC-4AE8-913F-6FD6B7A2F924}" dt="2020-01-03T21:30:43.233" v="440" actId="20577"/>
          <ac:spMkLst>
            <pc:docMk/>
            <pc:sldMk cId="411945370" sldId="256"/>
            <ac:spMk id="8" creationId="{00000000-0000-0000-0000-000000000000}"/>
          </ac:spMkLst>
        </pc:spChg>
        <pc:picChg chg="add mod">
          <ac:chgData name="Chris Dyck" userId="9de98c08-271c-4f30-a0cf-5d66f0c7aa48" providerId="ADAL" clId="{285AAC63-1EFC-4AE8-913F-6FD6B7A2F924}" dt="2020-01-03T21:30:32.447" v="428"/>
          <ac:picMkLst>
            <pc:docMk/>
            <pc:sldMk cId="411945370" sldId="256"/>
            <ac:picMk id="3" creationId="{F89B0A50-9C60-47C9-887F-1757E81569C0}"/>
          </ac:picMkLst>
        </pc:picChg>
      </pc:sldChg>
      <pc:sldChg chg="modSp">
        <pc:chgData name="Chris Dyck" userId="9de98c08-271c-4f30-a0cf-5d66f0c7aa48" providerId="ADAL" clId="{285AAC63-1EFC-4AE8-913F-6FD6B7A2F924}" dt="2020-01-03T21:36:16.730" v="733" actId="20577"/>
        <pc:sldMkLst>
          <pc:docMk/>
          <pc:sldMk cId="4271202148" sldId="257"/>
        </pc:sldMkLst>
        <pc:spChg chg="mod">
          <ac:chgData name="Chris Dyck" userId="9de98c08-271c-4f30-a0cf-5d66f0c7aa48" providerId="ADAL" clId="{285AAC63-1EFC-4AE8-913F-6FD6B7A2F924}" dt="2020-01-03T21:36:16.730" v="733" actId="20577"/>
          <ac:spMkLst>
            <pc:docMk/>
            <pc:sldMk cId="4271202148" sldId="257"/>
            <ac:spMk id="3" creationId="{BCDCDC76-8D06-4863-9903-3BFDAA9FDA46}"/>
          </ac:spMkLst>
        </pc:spChg>
      </pc:sldChg>
      <pc:sldChg chg="modSp">
        <pc:chgData name="Chris Dyck" userId="9de98c08-271c-4f30-a0cf-5d66f0c7aa48" providerId="ADAL" clId="{285AAC63-1EFC-4AE8-913F-6FD6B7A2F924}" dt="2020-01-03T21:33:03.760" v="594" actId="313"/>
        <pc:sldMkLst>
          <pc:docMk/>
          <pc:sldMk cId="3474247435" sldId="259"/>
        </pc:sldMkLst>
        <pc:spChg chg="mod">
          <ac:chgData name="Chris Dyck" userId="9de98c08-271c-4f30-a0cf-5d66f0c7aa48" providerId="ADAL" clId="{285AAC63-1EFC-4AE8-913F-6FD6B7A2F924}" dt="2020-01-03T21:33:03.760" v="594" actId="313"/>
          <ac:spMkLst>
            <pc:docMk/>
            <pc:sldMk cId="3474247435" sldId="259"/>
            <ac:spMk id="4" creationId="{C09850D8-E4C7-40CB-A093-4B76AAD201E1}"/>
          </ac:spMkLst>
        </pc:spChg>
        <pc:graphicFrameChg chg="mod">
          <ac:chgData name="Chris Dyck" userId="9de98c08-271c-4f30-a0cf-5d66f0c7aa48" providerId="ADAL" clId="{285AAC63-1EFC-4AE8-913F-6FD6B7A2F924}" dt="2020-01-03T21:31:52.662" v="471" actId="14100"/>
          <ac:graphicFrameMkLst>
            <pc:docMk/>
            <pc:sldMk cId="3474247435" sldId="259"/>
            <ac:graphicFrameMk id="8" creationId="{9ECD5031-4000-4092-916B-68D69BD1C865}"/>
          </ac:graphicFrameMkLst>
        </pc:graphicFrameChg>
      </pc:sldChg>
      <pc:sldChg chg="modSp">
        <pc:chgData name="Chris Dyck" userId="9de98c08-271c-4f30-a0cf-5d66f0c7aa48" providerId="ADAL" clId="{285AAC63-1EFC-4AE8-913F-6FD6B7A2F924}" dt="2020-01-03T21:37:49.183" v="739" actId="20577"/>
        <pc:sldMkLst>
          <pc:docMk/>
          <pc:sldMk cId="1409410958" sldId="260"/>
        </pc:sldMkLst>
        <pc:spChg chg="mod">
          <ac:chgData name="Chris Dyck" userId="9de98c08-271c-4f30-a0cf-5d66f0c7aa48" providerId="ADAL" clId="{285AAC63-1EFC-4AE8-913F-6FD6B7A2F924}" dt="2020-01-03T21:37:49.183" v="739" actId="20577"/>
          <ac:spMkLst>
            <pc:docMk/>
            <pc:sldMk cId="1409410958" sldId="260"/>
            <ac:spMk id="2" creationId="{4F171277-AEF8-4566-9EC0-791513F32419}"/>
          </ac:spMkLst>
        </pc:spChg>
        <pc:graphicFrameChg chg="mod">
          <ac:chgData name="Chris Dyck" userId="9de98c08-271c-4f30-a0cf-5d66f0c7aa48" providerId="ADAL" clId="{285AAC63-1EFC-4AE8-913F-6FD6B7A2F924}" dt="2020-01-03T21:36:39.869" v="734"/>
          <ac:graphicFrameMkLst>
            <pc:docMk/>
            <pc:sldMk cId="1409410958" sldId="260"/>
            <ac:graphicFrameMk id="9" creationId="{48C8A736-457C-4CF9-B8AD-8313C024120D}"/>
          </ac:graphicFrameMkLst>
        </pc:graphicFrameChg>
      </pc:sldChg>
      <pc:sldChg chg="addSp delSp modSp add">
        <pc:chgData name="Chris Dyck" userId="9de98c08-271c-4f30-a0cf-5d66f0c7aa48" providerId="ADAL" clId="{285AAC63-1EFC-4AE8-913F-6FD6B7A2F924}" dt="2020-01-03T21:25:42.618" v="423" actId="20577"/>
        <pc:sldMkLst>
          <pc:docMk/>
          <pc:sldMk cId="2167730310" sldId="264"/>
        </pc:sldMkLst>
        <pc:spChg chg="mod">
          <ac:chgData name="Chris Dyck" userId="9de98c08-271c-4f30-a0cf-5d66f0c7aa48" providerId="ADAL" clId="{285AAC63-1EFC-4AE8-913F-6FD6B7A2F924}" dt="2020-01-03T21:18:38.004" v="18" actId="20577"/>
          <ac:spMkLst>
            <pc:docMk/>
            <pc:sldMk cId="2167730310" sldId="264"/>
            <ac:spMk id="2" creationId="{0F26285F-2AF0-41EF-BF78-F9C62903D630}"/>
          </ac:spMkLst>
        </pc:spChg>
        <pc:spChg chg="del">
          <ac:chgData name="Chris Dyck" userId="9de98c08-271c-4f30-a0cf-5d66f0c7aa48" providerId="ADAL" clId="{285AAC63-1EFC-4AE8-913F-6FD6B7A2F924}" dt="2020-01-03T21:18:50.227" v="19"/>
          <ac:spMkLst>
            <pc:docMk/>
            <pc:sldMk cId="2167730310" sldId="264"/>
            <ac:spMk id="3" creationId="{32192649-0DF7-4686-8827-88A2B98311EC}"/>
          </ac:spMkLst>
        </pc:spChg>
        <pc:spChg chg="del">
          <ac:chgData name="Chris Dyck" userId="9de98c08-271c-4f30-a0cf-5d66f0c7aa48" providerId="ADAL" clId="{285AAC63-1EFC-4AE8-913F-6FD6B7A2F924}" dt="2020-01-03T21:18:50.227" v="19"/>
          <ac:spMkLst>
            <pc:docMk/>
            <pc:sldMk cId="2167730310" sldId="264"/>
            <ac:spMk id="4" creationId="{7C503980-476B-4FAD-B80D-73AA583F0795}"/>
          </ac:spMkLst>
        </pc:spChg>
        <pc:spChg chg="add del mod">
          <ac:chgData name="Chris Dyck" userId="9de98c08-271c-4f30-a0cf-5d66f0c7aa48" providerId="ADAL" clId="{285AAC63-1EFC-4AE8-913F-6FD6B7A2F924}" dt="2020-01-03T21:18:55.591" v="20"/>
          <ac:spMkLst>
            <pc:docMk/>
            <pc:sldMk cId="2167730310" sldId="264"/>
            <ac:spMk id="5" creationId="{E9CA9290-592E-4108-99B8-1F32D775CCCE}"/>
          </ac:spMkLst>
        </pc:spChg>
        <pc:spChg chg="add mod">
          <ac:chgData name="Chris Dyck" userId="9de98c08-271c-4f30-a0cf-5d66f0c7aa48" providerId="ADAL" clId="{285AAC63-1EFC-4AE8-913F-6FD6B7A2F924}" dt="2020-01-03T21:24:36.868" v="355" actId="20577"/>
          <ac:spMkLst>
            <pc:docMk/>
            <pc:sldMk cId="2167730310" sldId="264"/>
            <ac:spMk id="6" creationId="{8D82D72D-C6F0-4AFF-B212-F4C2E162BF40}"/>
          </ac:spMkLst>
        </pc:spChg>
        <pc:spChg chg="add mod">
          <ac:chgData name="Chris Dyck" userId="9de98c08-271c-4f30-a0cf-5d66f0c7aa48" providerId="ADAL" clId="{285AAC63-1EFC-4AE8-913F-6FD6B7A2F924}" dt="2020-01-03T21:18:55.591" v="20"/>
          <ac:spMkLst>
            <pc:docMk/>
            <pc:sldMk cId="2167730310" sldId="264"/>
            <ac:spMk id="7" creationId="{8D2DE834-9FD9-4E38-8244-07E62745F465}"/>
          </ac:spMkLst>
        </pc:spChg>
        <pc:spChg chg="add del">
          <ac:chgData name="Chris Dyck" userId="9de98c08-271c-4f30-a0cf-5d66f0c7aa48" providerId="ADAL" clId="{285AAC63-1EFC-4AE8-913F-6FD6B7A2F924}" dt="2020-01-03T21:19:41.252" v="71"/>
          <ac:spMkLst>
            <pc:docMk/>
            <pc:sldMk cId="2167730310" sldId="264"/>
            <ac:spMk id="9" creationId="{60441C39-6E8C-4884-B98B-DB7EAD50D1B6}"/>
          </ac:spMkLst>
        </pc:spChg>
        <pc:graphicFrameChg chg="mod modGraphic">
          <ac:chgData name="Chris Dyck" userId="9de98c08-271c-4f30-a0cf-5d66f0c7aa48" providerId="ADAL" clId="{285AAC63-1EFC-4AE8-913F-6FD6B7A2F924}" dt="2020-01-03T21:25:42.618" v="423" actId="20577"/>
          <ac:graphicFrameMkLst>
            <pc:docMk/>
            <pc:sldMk cId="2167730310" sldId="264"/>
            <ac:graphicFrameMk id="8" creationId="{281272FF-9A19-4D51-96CE-4C572519FE5C}"/>
          </ac:graphicFrameMkLst>
        </pc:graphicFrameChg>
      </pc:sldChg>
      <pc:sldMasterChg chg="modSldLayout">
        <pc:chgData name="Chris Dyck" userId="9de98c08-271c-4f30-a0cf-5d66f0c7aa48" providerId="ADAL" clId="{285AAC63-1EFC-4AE8-913F-6FD6B7A2F924}" dt="2020-01-03T21:35:48.804" v="667" actId="20577"/>
        <pc:sldMasterMkLst>
          <pc:docMk/>
          <pc:sldMasterMk cId="2734331314" sldId="2147483659"/>
        </pc:sldMasterMkLst>
        <pc:sldLayoutChg chg="addSp delSp modSp">
          <pc:chgData name="Chris Dyck" userId="9de98c08-271c-4f30-a0cf-5d66f0c7aa48" providerId="ADAL" clId="{285AAC63-1EFC-4AE8-913F-6FD6B7A2F924}" dt="2020-01-03T21:30:26.153" v="427"/>
          <pc:sldLayoutMkLst>
            <pc:docMk/>
            <pc:sldMasterMk cId="2734331314" sldId="2147483659"/>
            <pc:sldLayoutMk cId="74136445" sldId="2147483689"/>
          </pc:sldLayoutMkLst>
          <pc:picChg chg="add del mod">
            <ac:chgData name="Chris Dyck" userId="9de98c08-271c-4f30-a0cf-5d66f0c7aa48" providerId="ADAL" clId="{285AAC63-1EFC-4AE8-913F-6FD6B7A2F924}" dt="2020-01-03T21:30:26.153" v="427"/>
            <ac:picMkLst>
              <pc:docMk/>
              <pc:sldMasterMk cId="2734331314" sldId="2147483659"/>
              <pc:sldLayoutMk cId="74136445" sldId="2147483689"/>
              <ac:picMk id="4" creationId="{CC6BC2FB-EB6C-46D2-A029-C6114DF1CA89}"/>
            </ac:picMkLst>
          </pc:picChg>
        </pc:sldLayoutChg>
        <pc:sldLayoutChg chg="modSp">
          <pc:chgData name="Chris Dyck" userId="9de98c08-271c-4f30-a0cf-5d66f0c7aa48" providerId="ADAL" clId="{285AAC63-1EFC-4AE8-913F-6FD6B7A2F924}" dt="2020-01-03T21:35:48.804" v="667" actId="20577"/>
          <pc:sldLayoutMkLst>
            <pc:docMk/>
            <pc:sldMasterMk cId="2734331314" sldId="2147483659"/>
            <pc:sldLayoutMk cId="24327543" sldId="2147483690"/>
          </pc:sldLayoutMkLst>
          <pc:spChg chg="mod">
            <ac:chgData name="Chris Dyck" userId="9de98c08-271c-4f30-a0cf-5d66f0c7aa48" providerId="ADAL" clId="{285AAC63-1EFC-4AE8-913F-6FD6B7A2F924}" dt="2020-01-03T21:35:48.804" v="667" actId="20577"/>
            <ac:spMkLst>
              <pc:docMk/>
              <pc:sldMasterMk cId="2734331314" sldId="2147483659"/>
              <pc:sldLayoutMk cId="24327543" sldId="2147483690"/>
              <ac:spMk id="12" creationId="{00000000-0000-0000-0000-000000000000}"/>
            </ac:spMkLst>
          </pc:spChg>
        </pc:sldLayoutChg>
      </pc:sldMasterChg>
    </pc:docChg>
  </pc:docChgLst>
</pc:chgInfo>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4" Type="http://schemas.openxmlformats.org/officeDocument/2006/relationships/oleObject" Target="file:////Users/kaveeshasavindi/Desktop/BDAT/MRP/budget%20(1).xlsx" TargetMode="External"/><Relationship Id="rId1" Type="http://schemas.microsoft.com/office/2011/relationships/chartStyle" Target="style1.xml"/><Relationship Id="rId2" Type="http://schemas.microsoft.com/office/2011/relationships/chartColorStyle" Target="colors1.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cked"/>
        <c:varyColors val="0"/>
        <c:ser>
          <c:idx val="0"/>
          <c:order val="0"/>
          <c:tx>
            <c:strRef>
              <c:f>Sheet2!$B$19</c:f>
              <c:strCache>
                <c:ptCount val="1"/>
                <c:pt idx="0">
                  <c:v>Actual Cost</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Sheet2!$A$20:$A$31</c:f>
              <c:strCache>
                <c:ptCount val="12"/>
                <c:pt idx="0">
                  <c:v> Week 1</c:v>
                </c:pt>
                <c:pt idx="1">
                  <c:v> Week 2</c:v>
                </c:pt>
                <c:pt idx="2">
                  <c:v> Week 3</c:v>
                </c:pt>
                <c:pt idx="3">
                  <c:v> Week 4</c:v>
                </c:pt>
                <c:pt idx="4">
                  <c:v> Week 5</c:v>
                </c:pt>
                <c:pt idx="5">
                  <c:v> Week 6</c:v>
                </c:pt>
                <c:pt idx="6">
                  <c:v> Week 7</c:v>
                </c:pt>
                <c:pt idx="7">
                  <c:v> Week 8</c:v>
                </c:pt>
                <c:pt idx="8">
                  <c:v> Week 9</c:v>
                </c:pt>
                <c:pt idx="9">
                  <c:v> Week 10</c:v>
                </c:pt>
                <c:pt idx="10">
                  <c:v> Week 11</c:v>
                </c:pt>
                <c:pt idx="11">
                  <c:v> Week 12</c:v>
                </c:pt>
              </c:strCache>
            </c:strRef>
          </c:cat>
          <c:val>
            <c:numRef>
              <c:f>Sheet2!$B$20:$B$31</c:f>
              <c:numCache>
                <c:formatCode>_-"$"* #,##0.00_-;\-"$"* #,##0.00_-;_-"$"* "-"??_-;_-@_-</c:formatCode>
                <c:ptCount val="12"/>
                <c:pt idx="0">
                  <c:v>750.0</c:v>
                </c:pt>
                <c:pt idx="1">
                  <c:v>450.0</c:v>
                </c:pt>
                <c:pt idx="2">
                  <c:v>575.0</c:v>
                </c:pt>
                <c:pt idx="3">
                  <c:v>450.0</c:v>
                </c:pt>
                <c:pt idx="4">
                  <c:v>625.0</c:v>
                </c:pt>
                <c:pt idx="5">
                  <c:v>750.0</c:v>
                </c:pt>
                <c:pt idx="6">
                  <c:v>750.0</c:v>
                </c:pt>
                <c:pt idx="7">
                  <c:v>800.0</c:v>
                </c:pt>
                <c:pt idx="8">
                  <c:v>1000.0</c:v>
                </c:pt>
                <c:pt idx="9">
                  <c:v>850.0</c:v>
                </c:pt>
                <c:pt idx="10">
                  <c:v>1050.0</c:v>
                </c:pt>
                <c:pt idx="11">
                  <c:v>1350.0</c:v>
                </c:pt>
              </c:numCache>
            </c:numRef>
          </c:val>
          <c:smooth val="0"/>
          <c:extLst xmlns:c16r2="http://schemas.microsoft.com/office/drawing/2015/06/chart">
            <c:ext xmlns:c16="http://schemas.microsoft.com/office/drawing/2014/chart" uri="{C3380CC4-5D6E-409C-BE32-E72D297353CC}">
              <c16:uniqueId val="{00000000-F036-47E6-9A94-7548F806155B}"/>
            </c:ext>
          </c:extLst>
        </c:ser>
        <c:ser>
          <c:idx val="1"/>
          <c:order val="1"/>
          <c:tx>
            <c:strRef>
              <c:f>Sheet2!$C$19</c:f>
              <c:strCache>
                <c:ptCount val="1"/>
                <c:pt idx="0">
                  <c:v>Estimated Cost At Completion </c:v>
                </c:pt>
              </c:strCache>
            </c:strRef>
          </c:tx>
          <c:spPr>
            <a:ln w="28575" cap="rnd">
              <a:solidFill>
                <a:schemeClr val="accent2"/>
              </a:solidFill>
              <a:round/>
            </a:ln>
            <a:effectLst/>
          </c:spPr>
          <c:marker>
            <c:symbol val="circle"/>
            <c:size val="5"/>
            <c:spPr>
              <a:solidFill>
                <a:schemeClr val="accent2"/>
              </a:solidFill>
              <a:ln w="9525">
                <a:solidFill>
                  <a:schemeClr val="accent2"/>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Sheet2!$A$20:$A$31</c:f>
              <c:strCache>
                <c:ptCount val="12"/>
                <c:pt idx="0">
                  <c:v> Week 1</c:v>
                </c:pt>
                <c:pt idx="1">
                  <c:v> Week 2</c:v>
                </c:pt>
                <c:pt idx="2">
                  <c:v> Week 3</c:v>
                </c:pt>
                <c:pt idx="3">
                  <c:v> Week 4</c:v>
                </c:pt>
                <c:pt idx="4">
                  <c:v> Week 5</c:v>
                </c:pt>
                <c:pt idx="5">
                  <c:v> Week 6</c:v>
                </c:pt>
                <c:pt idx="6">
                  <c:v> Week 7</c:v>
                </c:pt>
                <c:pt idx="7">
                  <c:v> Week 8</c:v>
                </c:pt>
                <c:pt idx="8">
                  <c:v> Week 9</c:v>
                </c:pt>
                <c:pt idx="9">
                  <c:v> Week 10</c:v>
                </c:pt>
                <c:pt idx="10">
                  <c:v> Week 11</c:v>
                </c:pt>
                <c:pt idx="11">
                  <c:v> Week 12</c:v>
                </c:pt>
              </c:strCache>
            </c:strRef>
          </c:cat>
          <c:val>
            <c:numRef>
              <c:f>Sheet2!$C$20:$C$31</c:f>
              <c:numCache>
                <c:formatCode>_("$"* #,##0.00_);_("$"* \(#,##0.00\);_("$"* "-"??_);_(@_)</c:formatCode>
                <c:ptCount val="12"/>
                <c:pt idx="0">
                  <c:v>1000.0</c:v>
                </c:pt>
                <c:pt idx="1">
                  <c:v>1000.0</c:v>
                </c:pt>
                <c:pt idx="2">
                  <c:v>1000.0</c:v>
                </c:pt>
                <c:pt idx="3">
                  <c:v>1000.0</c:v>
                </c:pt>
                <c:pt idx="4">
                  <c:v>1000.0</c:v>
                </c:pt>
                <c:pt idx="5">
                  <c:v>1000.0</c:v>
                </c:pt>
                <c:pt idx="6">
                  <c:v>1000.0</c:v>
                </c:pt>
                <c:pt idx="7">
                  <c:v>1000.0</c:v>
                </c:pt>
                <c:pt idx="8">
                  <c:v>1000.0</c:v>
                </c:pt>
                <c:pt idx="9">
                  <c:v>1000.0</c:v>
                </c:pt>
                <c:pt idx="10">
                  <c:v>1000.0</c:v>
                </c:pt>
                <c:pt idx="11">
                  <c:v>1000.0</c:v>
                </c:pt>
              </c:numCache>
            </c:numRef>
          </c:val>
          <c:smooth val="0"/>
          <c:extLst xmlns:c16r2="http://schemas.microsoft.com/office/drawing/2015/06/chart">
            <c:ext xmlns:c16="http://schemas.microsoft.com/office/drawing/2014/chart" uri="{C3380CC4-5D6E-409C-BE32-E72D297353CC}">
              <c16:uniqueId val="{00000001-F036-47E6-9A94-7548F806155B}"/>
            </c:ext>
          </c:extLst>
        </c:ser>
        <c:dLbls>
          <c:dLblPos val="t"/>
          <c:showLegendKey val="0"/>
          <c:showVal val="1"/>
          <c:showCatName val="0"/>
          <c:showSerName val="0"/>
          <c:showPercent val="0"/>
          <c:showBubbleSize val="0"/>
        </c:dLbls>
        <c:upDownBars>
          <c:gapWidth val="219"/>
          <c:upBars>
            <c:spPr>
              <a:solidFill>
                <a:schemeClr val="lt1"/>
              </a:solidFill>
              <a:ln w="9525">
                <a:solidFill>
                  <a:schemeClr val="tx1">
                    <a:lumMod val="15000"/>
                    <a:lumOff val="85000"/>
                  </a:schemeClr>
                </a:solidFill>
              </a:ln>
              <a:effectLst/>
            </c:spPr>
          </c:upBars>
          <c:downBars>
            <c:spPr>
              <a:solidFill>
                <a:schemeClr val="dk1">
                  <a:lumMod val="65000"/>
                  <a:lumOff val="35000"/>
                </a:schemeClr>
              </a:solidFill>
              <a:ln w="9525">
                <a:solidFill>
                  <a:schemeClr val="tx1">
                    <a:lumMod val="65000"/>
                    <a:lumOff val="35000"/>
                  </a:schemeClr>
                </a:solidFill>
              </a:ln>
              <a:effectLst/>
            </c:spPr>
          </c:downBars>
        </c:upDownBars>
        <c:marker val="1"/>
        <c:smooth val="0"/>
        <c:axId val="-677545920"/>
        <c:axId val="-677543600"/>
      </c:lineChart>
      <c:catAx>
        <c:axId val="-6775459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77543600"/>
        <c:crosses val="autoZero"/>
        <c:auto val="1"/>
        <c:lblAlgn val="ctr"/>
        <c:lblOffset val="100"/>
        <c:noMultiLvlLbl val="0"/>
      </c:catAx>
      <c:valAx>
        <c:axId val="-677543600"/>
        <c:scaling>
          <c:orientation val="minMax"/>
        </c:scaling>
        <c:delete val="0"/>
        <c:axPos val="l"/>
        <c:majorGridlines>
          <c:spPr>
            <a:ln w="9525" cap="flat" cmpd="sng" algn="ctr">
              <a:solidFill>
                <a:schemeClr val="tx1">
                  <a:lumMod val="15000"/>
                  <a:lumOff val="85000"/>
                </a:schemeClr>
              </a:solidFill>
              <a:round/>
            </a:ln>
            <a:effectLst/>
          </c:spPr>
        </c:majorGridlines>
        <c:numFmt formatCode="_(&quot;$&quot;* #,##0.00_);_(&quot;$&quot;* \(#,##0.00\);_(&quot;$&quot;*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77545920"/>
        <c:crosses val="autoZero"/>
        <c:crossBetween val="between"/>
      </c:valAx>
      <c:spPr>
        <a:noFill/>
        <a:ln>
          <a:noFill/>
        </a:ln>
        <a:effectLst/>
      </c:spPr>
    </c:plotArea>
    <c:legend>
      <c:legendPos val="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zero"/>
    <c:showDLblsOverMax val="0"/>
    <c:extLst xmlns:c16r2="http://schemas.microsoft.com/office/drawing/2015/06/char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4">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_rels/data1.xml.rels><?xml version="1.0" encoding="UTF-8" standalone="yes"?>
<Relationships xmlns="http://schemas.openxmlformats.org/package/2006/relationships"><Relationship Id="rId1" Type="http://schemas.openxmlformats.org/officeDocument/2006/relationships/image" Target="../media/image10.jpeg"/><Relationship Id="rId2" Type="http://schemas.openxmlformats.org/officeDocument/2006/relationships/image" Target="../media/image11.jpeg"/><Relationship Id="rId3" Type="http://schemas.openxmlformats.org/officeDocument/2006/relationships/image" Target="../media/image12.png"/></Relationships>
</file>

<file path=ppt/diagrams/_rels/drawing1.xml.rels><?xml version="1.0" encoding="UTF-8" standalone="yes"?>
<Relationships xmlns="http://schemas.openxmlformats.org/package/2006/relationships"><Relationship Id="rId1" Type="http://schemas.openxmlformats.org/officeDocument/2006/relationships/image" Target="../media/image10.jpeg"/><Relationship Id="rId2" Type="http://schemas.openxmlformats.org/officeDocument/2006/relationships/image" Target="../media/image11.jpeg"/><Relationship Id="rId3" Type="http://schemas.openxmlformats.org/officeDocument/2006/relationships/image" Target="../media/image12.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620B98D-1A6E-4C3D-9AD4-7240AE39D81E}" type="doc">
      <dgm:prSet loTypeId="urn:microsoft.com/office/officeart/2005/8/layout/hList7" loCatId="picture" qsTypeId="urn:microsoft.com/office/officeart/2005/8/quickstyle/simple1" qsCatId="simple" csTypeId="urn:microsoft.com/office/officeart/2005/8/colors/accent1_2" csCatId="accent1" phldr="1"/>
      <dgm:spPr/>
    </dgm:pt>
    <dgm:pt modelId="{8E7BA74B-3839-4A10-9C6F-6F6BECE0E955}">
      <dgm:prSet phldrT="[Text]" custT="1"/>
      <dgm:spPr/>
      <dgm:t>
        <a:bodyPr/>
        <a:lstStyle/>
        <a:p>
          <a:pPr algn="just"/>
          <a:r>
            <a:rPr lang="en-US" sz="2400" dirty="0" smtClean="0"/>
            <a:t>  Kaveesha Jayawardena</a:t>
          </a:r>
          <a:endParaRPr lang="en-US" sz="2400" dirty="0"/>
        </a:p>
      </dgm:t>
    </dgm:pt>
    <dgm:pt modelId="{ED16D751-F6EB-4C09-A8A5-F29A070AEF4C}" type="parTrans" cxnId="{9B0A382E-DE22-4643-AC98-93A23A54CE73}">
      <dgm:prSet/>
      <dgm:spPr/>
      <dgm:t>
        <a:bodyPr/>
        <a:lstStyle/>
        <a:p>
          <a:endParaRPr lang="en-US"/>
        </a:p>
      </dgm:t>
    </dgm:pt>
    <dgm:pt modelId="{4757EA1C-07E0-4BBF-A70C-D7949CCCCE96}" type="sibTrans" cxnId="{9B0A382E-DE22-4643-AC98-93A23A54CE73}">
      <dgm:prSet/>
      <dgm:spPr/>
      <dgm:t>
        <a:bodyPr/>
        <a:lstStyle/>
        <a:p>
          <a:endParaRPr lang="en-US"/>
        </a:p>
      </dgm:t>
    </dgm:pt>
    <dgm:pt modelId="{42273BE2-AC41-4CDD-9E51-D317558294E3}">
      <dgm:prSet phldrT="[Text]" custT="1"/>
      <dgm:spPr/>
      <dgm:t>
        <a:bodyPr/>
        <a:lstStyle/>
        <a:p>
          <a:pPr algn="ctr"/>
          <a:r>
            <a:rPr lang="en-US" sz="2400" dirty="0" smtClean="0"/>
            <a:t>Tzu-</a:t>
          </a:r>
          <a:r>
            <a:rPr lang="en-US" sz="2400" dirty="0" err="1" smtClean="0"/>
            <a:t>Chiao</a:t>
          </a:r>
          <a:r>
            <a:rPr lang="en-US" sz="2400" dirty="0" smtClean="0"/>
            <a:t> “Julia” Tseng</a:t>
          </a:r>
          <a:endParaRPr lang="en-US" sz="2400" dirty="0"/>
        </a:p>
      </dgm:t>
    </dgm:pt>
    <dgm:pt modelId="{92F50CB4-859F-497C-A589-5673119FB933}" type="parTrans" cxnId="{D92D513D-E307-40BE-AFC1-AFDFB7E03023}">
      <dgm:prSet/>
      <dgm:spPr/>
      <dgm:t>
        <a:bodyPr/>
        <a:lstStyle/>
        <a:p>
          <a:endParaRPr lang="en-US"/>
        </a:p>
      </dgm:t>
    </dgm:pt>
    <dgm:pt modelId="{D5A4FCD4-67A7-4528-8E53-BBD18BD151C5}" type="sibTrans" cxnId="{D92D513D-E307-40BE-AFC1-AFDFB7E03023}">
      <dgm:prSet/>
      <dgm:spPr/>
      <dgm:t>
        <a:bodyPr/>
        <a:lstStyle/>
        <a:p>
          <a:endParaRPr lang="en-US"/>
        </a:p>
      </dgm:t>
    </dgm:pt>
    <dgm:pt modelId="{D476EB08-0888-43F8-B1C3-4E1EDC161CD9}">
      <dgm:prSet phldrT="[Text]" custT="1"/>
      <dgm:spPr/>
      <dgm:t>
        <a:bodyPr/>
        <a:lstStyle/>
        <a:p>
          <a:pPr algn="just"/>
          <a:r>
            <a:rPr lang="en-US" sz="2400" dirty="0" smtClean="0"/>
            <a:t>        </a:t>
          </a:r>
          <a:r>
            <a:rPr lang="en-US" sz="2400" dirty="0" err="1" smtClean="0"/>
            <a:t>Bhavna</a:t>
          </a:r>
          <a:r>
            <a:rPr lang="en-US" sz="2400" dirty="0" smtClean="0"/>
            <a:t> </a:t>
          </a:r>
          <a:r>
            <a:rPr lang="en-US" sz="2400" dirty="0" err="1" smtClean="0"/>
            <a:t>Panwar</a:t>
          </a:r>
          <a:endParaRPr lang="en-US" sz="2400" dirty="0"/>
        </a:p>
      </dgm:t>
    </dgm:pt>
    <dgm:pt modelId="{ED631303-8E18-48CE-8735-4AE6985C04E7}" type="parTrans" cxnId="{0F726E06-3FEA-41F5-BA25-0EE0E774F1AC}">
      <dgm:prSet/>
      <dgm:spPr/>
      <dgm:t>
        <a:bodyPr/>
        <a:lstStyle/>
        <a:p>
          <a:endParaRPr lang="en-US"/>
        </a:p>
      </dgm:t>
    </dgm:pt>
    <dgm:pt modelId="{1ADE3323-36FA-4CC7-B44F-3F3AC4E86720}" type="sibTrans" cxnId="{0F726E06-3FEA-41F5-BA25-0EE0E774F1AC}">
      <dgm:prSet/>
      <dgm:spPr/>
      <dgm:t>
        <a:bodyPr/>
        <a:lstStyle/>
        <a:p>
          <a:endParaRPr lang="en-US"/>
        </a:p>
      </dgm:t>
    </dgm:pt>
    <dgm:pt modelId="{638C1433-2000-4BE0-BE50-2E6DA2D0485E}">
      <dgm:prSet phldrT="[Text]" custT="1"/>
      <dgm:spPr/>
      <dgm:t>
        <a:bodyPr/>
        <a:lstStyle/>
        <a:p>
          <a:pPr algn="l"/>
          <a:r>
            <a:rPr lang="en-US" sz="1200" b="0" i="0" u="none" dirty="0" smtClean="0"/>
            <a:t>Contributing to overall project objectives</a:t>
          </a:r>
          <a:endParaRPr lang="en-US" sz="1200" dirty="0"/>
        </a:p>
      </dgm:t>
    </dgm:pt>
    <dgm:pt modelId="{CC763CA5-F7C6-4774-8C1D-5BFAB6BBD2EB}" type="parTrans" cxnId="{BE1C91B6-2DAC-4F85-97B3-6C0E8BC32E02}">
      <dgm:prSet/>
      <dgm:spPr/>
      <dgm:t>
        <a:bodyPr/>
        <a:lstStyle/>
        <a:p>
          <a:endParaRPr lang="en-US"/>
        </a:p>
      </dgm:t>
    </dgm:pt>
    <dgm:pt modelId="{206C3091-D7AD-4372-9E66-3964F94A4B8E}" type="sibTrans" cxnId="{BE1C91B6-2DAC-4F85-97B3-6C0E8BC32E02}">
      <dgm:prSet/>
      <dgm:spPr/>
      <dgm:t>
        <a:bodyPr/>
        <a:lstStyle/>
        <a:p>
          <a:endParaRPr lang="en-US"/>
        </a:p>
      </dgm:t>
    </dgm:pt>
    <dgm:pt modelId="{5ED7AB99-41C2-4A4E-9B1D-B01A023A9375}">
      <dgm:prSet phldrT="[Text]" custT="1"/>
      <dgm:spPr/>
      <dgm:t>
        <a:bodyPr/>
        <a:lstStyle/>
        <a:p>
          <a:pPr algn="l"/>
          <a:r>
            <a:rPr lang="en-US" sz="1200" b="0" i="0" u="none" dirty="0" smtClean="0"/>
            <a:t>Contributing to overall project objectives</a:t>
          </a:r>
          <a:endParaRPr lang="en-US" sz="1200" dirty="0"/>
        </a:p>
      </dgm:t>
    </dgm:pt>
    <dgm:pt modelId="{4E45EB56-4DD8-43B0-B0CB-75C1FD465D86}" type="parTrans" cxnId="{C00FE550-F076-424C-A8EA-A9E3E3F46C6C}">
      <dgm:prSet/>
      <dgm:spPr/>
      <dgm:t>
        <a:bodyPr/>
        <a:lstStyle/>
        <a:p>
          <a:endParaRPr lang="en-US"/>
        </a:p>
      </dgm:t>
    </dgm:pt>
    <dgm:pt modelId="{7C9BAB95-5D97-4AC7-940B-EA853D3FCC18}" type="sibTrans" cxnId="{C00FE550-F076-424C-A8EA-A9E3E3F46C6C}">
      <dgm:prSet/>
      <dgm:spPr/>
      <dgm:t>
        <a:bodyPr/>
        <a:lstStyle/>
        <a:p>
          <a:endParaRPr lang="en-US"/>
        </a:p>
      </dgm:t>
    </dgm:pt>
    <dgm:pt modelId="{19B4037B-1E08-3646-8B11-316925133BDF}">
      <dgm:prSet phldrT="[Text]" custT="1"/>
      <dgm:spPr/>
      <dgm:t>
        <a:bodyPr/>
        <a:lstStyle/>
        <a:p>
          <a:pPr algn="l"/>
          <a:r>
            <a:rPr lang="en-US" sz="1200" b="0" i="0" u="none" dirty="0" smtClean="0"/>
            <a:t>Develop a project plan and manage deliverables according to the plan</a:t>
          </a:r>
          <a:endParaRPr lang="en-US" sz="1200" dirty="0"/>
        </a:p>
      </dgm:t>
    </dgm:pt>
    <dgm:pt modelId="{884AECA2-F581-AA4B-88EE-5A51FBAAD487}" type="parTrans" cxnId="{3319480D-5A5D-4E46-AB03-81AB8D7976E3}">
      <dgm:prSet/>
      <dgm:spPr/>
      <dgm:t>
        <a:bodyPr/>
        <a:lstStyle/>
        <a:p>
          <a:endParaRPr lang="en-US"/>
        </a:p>
      </dgm:t>
    </dgm:pt>
    <dgm:pt modelId="{A4170ACA-AF29-2248-8658-6965E3571C68}" type="sibTrans" cxnId="{3319480D-5A5D-4E46-AB03-81AB8D7976E3}">
      <dgm:prSet/>
      <dgm:spPr/>
      <dgm:t>
        <a:bodyPr/>
        <a:lstStyle/>
        <a:p>
          <a:endParaRPr lang="en-US"/>
        </a:p>
      </dgm:t>
    </dgm:pt>
    <dgm:pt modelId="{DDCA9AFB-B161-A049-8C1F-1BEB16B22468}">
      <dgm:prSet phldrT="[Text]" custT="1"/>
      <dgm:spPr/>
      <dgm:t>
        <a:bodyPr/>
        <a:lstStyle/>
        <a:p>
          <a:pPr algn="l"/>
          <a:r>
            <a:rPr lang="en-US" sz="1200" b="0" i="0" u="none" dirty="0" smtClean="0"/>
            <a:t>Lead and manage the project team</a:t>
          </a:r>
          <a:endParaRPr lang="en-US" sz="1200" dirty="0"/>
        </a:p>
      </dgm:t>
    </dgm:pt>
    <dgm:pt modelId="{A9559DC9-0C82-D640-9D50-18C95BA334DD}" type="parTrans" cxnId="{C0D845FF-3B13-B448-ACC8-223CB92748BA}">
      <dgm:prSet/>
      <dgm:spPr/>
      <dgm:t>
        <a:bodyPr/>
        <a:lstStyle/>
        <a:p>
          <a:endParaRPr lang="en-US"/>
        </a:p>
      </dgm:t>
    </dgm:pt>
    <dgm:pt modelId="{49D8CD64-E12B-DE48-A0B0-DFD4A81159D9}" type="sibTrans" cxnId="{C0D845FF-3B13-B448-ACC8-223CB92748BA}">
      <dgm:prSet/>
      <dgm:spPr/>
      <dgm:t>
        <a:bodyPr/>
        <a:lstStyle/>
        <a:p>
          <a:endParaRPr lang="en-US"/>
        </a:p>
      </dgm:t>
    </dgm:pt>
    <dgm:pt modelId="{5602115A-B7F9-A846-8D41-126BF0C7B73E}">
      <dgm:prSet phldrT="[Text]" custT="1"/>
      <dgm:spPr/>
      <dgm:t>
        <a:bodyPr/>
        <a:lstStyle/>
        <a:p>
          <a:pPr algn="l"/>
          <a:r>
            <a:rPr lang="en-US" sz="1200" b="0" i="0" u="none" dirty="0" smtClean="0"/>
            <a:t>Assign tasks to project team members</a:t>
          </a:r>
          <a:endParaRPr lang="en-US" sz="1200" dirty="0"/>
        </a:p>
      </dgm:t>
    </dgm:pt>
    <dgm:pt modelId="{1A290C66-4D1D-A14F-AB66-A23020BA115D}" type="parTrans" cxnId="{41500332-0930-0C47-87D1-A4BB5F31B19A}">
      <dgm:prSet/>
      <dgm:spPr/>
      <dgm:t>
        <a:bodyPr/>
        <a:lstStyle/>
        <a:p>
          <a:endParaRPr lang="en-US"/>
        </a:p>
      </dgm:t>
    </dgm:pt>
    <dgm:pt modelId="{28EB76AB-BF3B-8A41-A5DA-4E4659E5DEC2}" type="sibTrans" cxnId="{41500332-0930-0C47-87D1-A4BB5F31B19A}">
      <dgm:prSet/>
      <dgm:spPr/>
      <dgm:t>
        <a:bodyPr/>
        <a:lstStyle/>
        <a:p>
          <a:endParaRPr lang="en-US"/>
        </a:p>
      </dgm:t>
    </dgm:pt>
    <dgm:pt modelId="{5E76881D-3CA0-CF40-A991-83A5FF49E556}">
      <dgm:prSet phldrT="[Text]" custT="1"/>
      <dgm:spPr/>
      <dgm:t>
        <a:bodyPr/>
        <a:lstStyle/>
        <a:p>
          <a:pPr algn="l"/>
          <a:r>
            <a:rPr lang="en-US" sz="1200" b="0" i="0" u="none" dirty="0" smtClean="0"/>
            <a:t>Provide regular updates to Stakeholders</a:t>
          </a:r>
          <a:endParaRPr lang="en-US" sz="1200" dirty="0"/>
        </a:p>
      </dgm:t>
    </dgm:pt>
    <dgm:pt modelId="{7C92DECF-0FB5-974A-9003-2A5891746ED2}" type="parTrans" cxnId="{CFBA4B91-170C-7849-9A16-73DE168B061D}">
      <dgm:prSet/>
      <dgm:spPr/>
      <dgm:t>
        <a:bodyPr/>
        <a:lstStyle/>
        <a:p>
          <a:endParaRPr lang="en-US"/>
        </a:p>
      </dgm:t>
    </dgm:pt>
    <dgm:pt modelId="{3D2BDB89-FDE0-7C4E-95D4-B419D1D2173B}" type="sibTrans" cxnId="{CFBA4B91-170C-7849-9A16-73DE168B061D}">
      <dgm:prSet/>
      <dgm:spPr/>
      <dgm:t>
        <a:bodyPr/>
        <a:lstStyle/>
        <a:p>
          <a:endParaRPr lang="en-US"/>
        </a:p>
      </dgm:t>
    </dgm:pt>
    <dgm:pt modelId="{9332EA88-0363-FA48-BA9A-80D52B645F1E}">
      <dgm:prSet phldrT="[Text]" custT="1"/>
      <dgm:spPr/>
      <dgm:t>
        <a:bodyPr/>
        <a:lstStyle/>
        <a:p>
          <a:pPr algn="l"/>
          <a:r>
            <a:rPr lang="en-US" sz="1200" b="0" i="0" u="none" dirty="0" smtClean="0"/>
            <a:t>Contributing to overall project objectives</a:t>
          </a:r>
          <a:endParaRPr lang="en-US" sz="1200" dirty="0"/>
        </a:p>
      </dgm:t>
    </dgm:pt>
    <dgm:pt modelId="{3BFBEE75-1AC8-974A-80B9-4AEAF82F34F1}" type="parTrans" cxnId="{6B6611FC-6BA9-2F41-AAB7-7F6571202BDE}">
      <dgm:prSet/>
      <dgm:spPr/>
      <dgm:t>
        <a:bodyPr/>
        <a:lstStyle/>
        <a:p>
          <a:endParaRPr lang="en-US"/>
        </a:p>
      </dgm:t>
    </dgm:pt>
    <dgm:pt modelId="{30F9917C-8D79-9B4E-A9B8-8F8EDD5D90D3}" type="sibTrans" cxnId="{6B6611FC-6BA9-2F41-AAB7-7F6571202BDE}">
      <dgm:prSet/>
      <dgm:spPr/>
      <dgm:t>
        <a:bodyPr/>
        <a:lstStyle/>
        <a:p>
          <a:endParaRPr lang="en-US"/>
        </a:p>
      </dgm:t>
    </dgm:pt>
    <dgm:pt modelId="{CB63F0FB-3099-7646-88E3-12233C8BF04F}">
      <dgm:prSet phldrT="[Text]" custT="1"/>
      <dgm:spPr/>
      <dgm:t>
        <a:bodyPr/>
        <a:lstStyle/>
        <a:p>
          <a:pPr algn="l"/>
          <a:r>
            <a:rPr lang="en-US" sz="1200" b="0" i="0" u="none" dirty="0" smtClean="0"/>
            <a:t>Completing individual deliverables</a:t>
          </a:r>
          <a:endParaRPr lang="en-US" sz="1200" dirty="0"/>
        </a:p>
      </dgm:t>
    </dgm:pt>
    <dgm:pt modelId="{32567665-CF21-2248-AECE-E27B8FE93DE6}" type="parTrans" cxnId="{1475A3CA-4E11-104A-9E3B-D1554508A132}">
      <dgm:prSet/>
      <dgm:spPr/>
      <dgm:t>
        <a:bodyPr/>
        <a:lstStyle/>
        <a:p>
          <a:endParaRPr lang="en-US"/>
        </a:p>
      </dgm:t>
    </dgm:pt>
    <dgm:pt modelId="{DA48428F-D46D-714F-B2A5-12C154E8AD63}" type="sibTrans" cxnId="{1475A3CA-4E11-104A-9E3B-D1554508A132}">
      <dgm:prSet/>
      <dgm:spPr/>
      <dgm:t>
        <a:bodyPr/>
        <a:lstStyle/>
        <a:p>
          <a:endParaRPr lang="en-US"/>
        </a:p>
      </dgm:t>
    </dgm:pt>
    <dgm:pt modelId="{AE5458EF-9831-364B-904E-007CEC0BB09E}">
      <dgm:prSet phldrT="[Text]" custT="1"/>
      <dgm:spPr/>
      <dgm:t>
        <a:bodyPr/>
        <a:lstStyle/>
        <a:p>
          <a:pPr algn="l"/>
          <a:r>
            <a:rPr lang="en-US" sz="1200" b="0" i="0" u="none" dirty="0" smtClean="0"/>
            <a:t>Processing confidential data and information according to guidelines</a:t>
          </a:r>
          <a:endParaRPr lang="en-US" sz="1200" dirty="0"/>
        </a:p>
      </dgm:t>
    </dgm:pt>
    <dgm:pt modelId="{79C699AB-4798-3C4C-82D4-5BFACB1BE6B8}" type="parTrans" cxnId="{D16D3926-033E-6649-8CEB-9B59A11CE888}">
      <dgm:prSet/>
      <dgm:spPr/>
      <dgm:t>
        <a:bodyPr/>
        <a:lstStyle/>
        <a:p>
          <a:endParaRPr lang="en-US"/>
        </a:p>
      </dgm:t>
    </dgm:pt>
    <dgm:pt modelId="{FB8D0B15-64FB-1D4D-AB46-E763F442692E}" type="sibTrans" cxnId="{D16D3926-033E-6649-8CEB-9B59A11CE888}">
      <dgm:prSet/>
      <dgm:spPr/>
      <dgm:t>
        <a:bodyPr/>
        <a:lstStyle/>
        <a:p>
          <a:endParaRPr lang="en-US"/>
        </a:p>
      </dgm:t>
    </dgm:pt>
    <dgm:pt modelId="{473D7FA3-0E0C-9A47-B4C0-6CA0D42CD03B}">
      <dgm:prSet custT="1"/>
      <dgm:spPr/>
      <dgm:t>
        <a:bodyPr/>
        <a:lstStyle/>
        <a:p>
          <a:pPr algn="l"/>
          <a:r>
            <a:rPr lang="en-US" sz="1200" b="0" i="0" u="none" dirty="0" smtClean="0"/>
            <a:t>Completing individual deliverables</a:t>
          </a:r>
          <a:endParaRPr lang="en-US" sz="1200" dirty="0"/>
        </a:p>
      </dgm:t>
    </dgm:pt>
    <dgm:pt modelId="{9BB45B30-78AD-604D-A1FC-FA3DB34258F8}" type="parTrans" cxnId="{49C6F073-1F9A-5640-AC1F-FB553F3517E1}">
      <dgm:prSet/>
      <dgm:spPr/>
      <dgm:t>
        <a:bodyPr/>
        <a:lstStyle/>
        <a:p>
          <a:endParaRPr lang="en-US"/>
        </a:p>
      </dgm:t>
    </dgm:pt>
    <dgm:pt modelId="{BCC51707-86F2-2842-8FE7-D1D2EAB4EA84}" type="sibTrans" cxnId="{49C6F073-1F9A-5640-AC1F-FB553F3517E1}">
      <dgm:prSet/>
      <dgm:spPr/>
      <dgm:t>
        <a:bodyPr/>
        <a:lstStyle/>
        <a:p>
          <a:endParaRPr lang="en-US"/>
        </a:p>
      </dgm:t>
    </dgm:pt>
    <dgm:pt modelId="{0613C019-B366-F74C-BE92-C4F01BC722B4}">
      <dgm:prSet custT="1"/>
      <dgm:spPr/>
      <dgm:t>
        <a:bodyPr/>
        <a:lstStyle/>
        <a:p>
          <a:pPr algn="l"/>
          <a:r>
            <a:rPr lang="en-US" sz="1200" b="0" i="0" u="none" dirty="0" smtClean="0"/>
            <a:t>Processing confidential data and information according to guidelines</a:t>
          </a:r>
          <a:endParaRPr lang="en-US" sz="1200" dirty="0"/>
        </a:p>
      </dgm:t>
    </dgm:pt>
    <dgm:pt modelId="{3884B4FB-4A40-1D4E-9446-86D84D33C4A6}" type="parTrans" cxnId="{7BD6BDC7-CCF2-624F-94FA-E2ECEE3374AD}">
      <dgm:prSet/>
      <dgm:spPr/>
      <dgm:t>
        <a:bodyPr/>
        <a:lstStyle/>
        <a:p>
          <a:endParaRPr lang="en-US"/>
        </a:p>
      </dgm:t>
    </dgm:pt>
    <dgm:pt modelId="{75FE3021-A6CF-094B-ABAC-8E68E9AB486F}" type="sibTrans" cxnId="{7BD6BDC7-CCF2-624F-94FA-E2ECEE3374AD}">
      <dgm:prSet/>
      <dgm:spPr/>
      <dgm:t>
        <a:bodyPr/>
        <a:lstStyle/>
        <a:p>
          <a:endParaRPr lang="en-US"/>
        </a:p>
      </dgm:t>
    </dgm:pt>
    <dgm:pt modelId="{4E2ABD49-BCDC-AE46-A169-7AF1FF46C330}">
      <dgm:prSet phldrT="[Text]" custT="1"/>
      <dgm:spPr/>
      <dgm:t>
        <a:bodyPr/>
        <a:lstStyle/>
        <a:p>
          <a:pPr algn="l"/>
          <a:r>
            <a:rPr lang="en-US" sz="1200" b="0" i="0" u="none" dirty="0" smtClean="0"/>
            <a:t>Completing individual deliverables</a:t>
          </a:r>
          <a:endParaRPr lang="en-US" sz="1200" dirty="0"/>
        </a:p>
      </dgm:t>
    </dgm:pt>
    <dgm:pt modelId="{675F57C7-BB1B-1442-A549-0279B895AA03}" type="parTrans" cxnId="{CB7935B1-742E-7847-A74B-59426BAB5C5F}">
      <dgm:prSet/>
      <dgm:spPr/>
      <dgm:t>
        <a:bodyPr/>
        <a:lstStyle/>
        <a:p>
          <a:endParaRPr lang="en-US"/>
        </a:p>
      </dgm:t>
    </dgm:pt>
    <dgm:pt modelId="{B5A7B165-246C-394D-A93E-BA03D927CA00}" type="sibTrans" cxnId="{CB7935B1-742E-7847-A74B-59426BAB5C5F}">
      <dgm:prSet/>
      <dgm:spPr/>
      <dgm:t>
        <a:bodyPr/>
        <a:lstStyle/>
        <a:p>
          <a:endParaRPr lang="en-US"/>
        </a:p>
      </dgm:t>
    </dgm:pt>
    <dgm:pt modelId="{52B91B7A-1C39-854F-A00D-A62EF7C2BE6C}">
      <dgm:prSet phldrT="[Text]" custT="1"/>
      <dgm:spPr/>
      <dgm:t>
        <a:bodyPr/>
        <a:lstStyle/>
        <a:p>
          <a:pPr algn="l"/>
          <a:r>
            <a:rPr lang="en-US" sz="1200" b="0" i="0" u="none" dirty="0" smtClean="0"/>
            <a:t>Develop reports and analysis</a:t>
          </a:r>
          <a:endParaRPr lang="en-US" sz="1200" dirty="0"/>
        </a:p>
      </dgm:t>
    </dgm:pt>
    <dgm:pt modelId="{49DA8167-37A5-3D43-BA5D-1BD0AD2EE74B}" type="parTrans" cxnId="{6846B5C3-C139-9D47-AF06-1AD1BAF1DB1E}">
      <dgm:prSet/>
      <dgm:spPr/>
      <dgm:t>
        <a:bodyPr/>
        <a:lstStyle/>
        <a:p>
          <a:endParaRPr lang="en-US"/>
        </a:p>
      </dgm:t>
    </dgm:pt>
    <dgm:pt modelId="{7FEB3341-D2BC-584D-BE7B-C82C7E4063E9}" type="sibTrans" cxnId="{6846B5C3-C139-9D47-AF06-1AD1BAF1DB1E}">
      <dgm:prSet/>
      <dgm:spPr/>
      <dgm:t>
        <a:bodyPr/>
        <a:lstStyle/>
        <a:p>
          <a:endParaRPr lang="en-US"/>
        </a:p>
      </dgm:t>
    </dgm:pt>
    <dgm:pt modelId="{82628EF8-4F0B-5B48-A5F7-A0A9785C92B5}">
      <dgm:prSet custT="1"/>
      <dgm:spPr/>
      <dgm:t>
        <a:bodyPr/>
        <a:lstStyle/>
        <a:p>
          <a:pPr algn="l"/>
          <a:r>
            <a:rPr lang="en-US" sz="1200" b="0" i="0" u="none" dirty="0" smtClean="0"/>
            <a:t>Managing and designing the reporting environment, including data sources, security, and metadata</a:t>
          </a:r>
          <a:endParaRPr lang="en-US" sz="1200" dirty="0"/>
        </a:p>
      </dgm:t>
    </dgm:pt>
    <dgm:pt modelId="{3A001E7A-850B-164A-8A32-96ECE6B92918}" type="parTrans" cxnId="{98FF6D74-22BC-0E47-BC5F-D12550127446}">
      <dgm:prSet/>
      <dgm:spPr/>
      <dgm:t>
        <a:bodyPr/>
        <a:lstStyle/>
        <a:p>
          <a:endParaRPr lang="en-US"/>
        </a:p>
      </dgm:t>
    </dgm:pt>
    <dgm:pt modelId="{6DAB32F6-6A34-0442-866E-ACF700387256}" type="sibTrans" cxnId="{98FF6D74-22BC-0E47-BC5F-D12550127446}">
      <dgm:prSet/>
      <dgm:spPr/>
      <dgm:t>
        <a:bodyPr/>
        <a:lstStyle/>
        <a:p>
          <a:endParaRPr lang="en-US"/>
        </a:p>
      </dgm:t>
    </dgm:pt>
    <dgm:pt modelId="{2376C349-D065-AA42-8CBD-3E956FDFC2B9}">
      <dgm:prSet phldrT="[Text]" custT="1"/>
      <dgm:spPr/>
      <dgm:t>
        <a:bodyPr/>
        <a:lstStyle/>
        <a:p>
          <a:pPr algn="l"/>
          <a:r>
            <a:rPr lang="en-US" sz="1200" b="0" i="0" u="none" dirty="0" smtClean="0"/>
            <a:t>Document technical and business requirements</a:t>
          </a:r>
          <a:endParaRPr lang="en-US" sz="1200" dirty="0"/>
        </a:p>
      </dgm:t>
    </dgm:pt>
    <dgm:pt modelId="{1E6874A1-BF1C-4B47-B8A2-F73934B3ABCE}" type="sibTrans" cxnId="{5DE736C6-8817-DF4C-AC9A-D5490BC9B1CD}">
      <dgm:prSet/>
      <dgm:spPr/>
      <dgm:t>
        <a:bodyPr/>
        <a:lstStyle/>
        <a:p>
          <a:endParaRPr lang="en-US"/>
        </a:p>
      </dgm:t>
    </dgm:pt>
    <dgm:pt modelId="{2C0B0384-3372-BF4D-A669-68850FA5D255}" type="parTrans" cxnId="{5DE736C6-8817-DF4C-AC9A-D5490BC9B1CD}">
      <dgm:prSet/>
      <dgm:spPr/>
      <dgm:t>
        <a:bodyPr/>
        <a:lstStyle/>
        <a:p>
          <a:endParaRPr lang="en-US"/>
        </a:p>
      </dgm:t>
    </dgm:pt>
    <dgm:pt modelId="{D7747EE9-7FF9-40EE-9FE4-B41D40393C0E}" type="pres">
      <dgm:prSet presAssocID="{2620B98D-1A6E-4C3D-9AD4-7240AE39D81E}" presName="Name0" presStyleCnt="0">
        <dgm:presLayoutVars>
          <dgm:dir/>
          <dgm:resizeHandles val="exact"/>
        </dgm:presLayoutVars>
      </dgm:prSet>
      <dgm:spPr/>
    </dgm:pt>
    <dgm:pt modelId="{B962A4B0-0043-48DE-90BC-AE3380BAA059}" type="pres">
      <dgm:prSet presAssocID="{2620B98D-1A6E-4C3D-9AD4-7240AE39D81E}" presName="fgShape" presStyleLbl="fgShp" presStyleIdx="0" presStyleCnt="1" custScaleY="64484" custLinFactNeighborY="20420"/>
      <dgm:spPr/>
    </dgm:pt>
    <dgm:pt modelId="{FC09008E-6FD8-4D18-B55B-F9D9EF53C838}" type="pres">
      <dgm:prSet presAssocID="{2620B98D-1A6E-4C3D-9AD4-7240AE39D81E}" presName="linComp" presStyleCnt="0"/>
      <dgm:spPr/>
    </dgm:pt>
    <dgm:pt modelId="{0769C173-4E00-477D-9B96-CF323DCC535C}" type="pres">
      <dgm:prSet presAssocID="{8E7BA74B-3839-4A10-9C6F-6F6BECE0E955}" presName="compNode" presStyleCnt="0"/>
      <dgm:spPr/>
    </dgm:pt>
    <dgm:pt modelId="{33A7EC95-D28E-43F5-8BC4-8E2002AB79A3}" type="pres">
      <dgm:prSet presAssocID="{8E7BA74B-3839-4A10-9C6F-6F6BECE0E955}" presName="bkgdShape" presStyleLbl="node1" presStyleIdx="0" presStyleCnt="3"/>
      <dgm:spPr/>
      <dgm:t>
        <a:bodyPr/>
        <a:lstStyle/>
        <a:p>
          <a:endParaRPr lang="en-US"/>
        </a:p>
      </dgm:t>
    </dgm:pt>
    <dgm:pt modelId="{A2E3C03C-FE23-4C6B-BDDB-9E1B3E74036A}" type="pres">
      <dgm:prSet presAssocID="{8E7BA74B-3839-4A10-9C6F-6F6BECE0E955}" presName="nodeTx" presStyleLbl="node1" presStyleIdx="0" presStyleCnt="3">
        <dgm:presLayoutVars>
          <dgm:bulletEnabled val="1"/>
        </dgm:presLayoutVars>
      </dgm:prSet>
      <dgm:spPr/>
      <dgm:t>
        <a:bodyPr/>
        <a:lstStyle/>
        <a:p>
          <a:endParaRPr lang="en-US"/>
        </a:p>
      </dgm:t>
    </dgm:pt>
    <dgm:pt modelId="{A58A3AB0-BA5B-436F-84BA-6BFB0B9CB46D}" type="pres">
      <dgm:prSet presAssocID="{8E7BA74B-3839-4A10-9C6F-6F6BECE0E955}" presName="invisiNode" presStyleLbl="node1" presStyleIdx="0" presStyleCnt="3"/>
      <dgm:spPr/>
    </dgm:pt>
    <dgm:pt modelId="{7E7F0F69-78A4-4F88-BDD8-51283677AA49}" type="pres">
      <dgm:prSet presAssocID="{8E7BA74B-3839-4A10-9C6F-6F6BECE0E955}" presName="imagNode" presStyleLbl="fgImgPlace1" presStyleIdx="0" presStyleCnt="3"/>
      <dgm:spPr>
        <a:blipFill>
          <a:blip xmlns:r="http://schemas.openxmlformats.org/officeDocument/2006/relationships" r:embed="rId1">
            <a:extLst>
              <a:ext uri="{28A0092B-C50C-407E-A947-70E740481C1C}">
                <a14:useLocalDpi xmlns:a14="http://schemas.microsoft.com/office/drawing/2010/main" val="0"/>
              </a:ext>
            </a:extLst>
          </a:blip>
          <a:srcRect/>
          <a:stretch>
            <a:fillRect l="-17000" r="-17000"/>
          </a:stretch>
        </a:blipFill>
      </dgm:spPr>
      <dgm:t>
        <a:bodyPr/>
        <a:lstStyle/>
        <a:p>
          <a:endParaRPr lang="en-US"/>
        </a:p>
      </dgm:t>
    </dgm:pt>
    <dgm:pt modelId="{EFF9B572-F45C-455A-90EB-5D267DA97121}" type="pres">
      <dgm:prSet presAssocID="{4757EA1C-07E0-4BBF-A70C-D7949CCCCE96}" presName="sibTrans" presStyleLbl="sibTrans2D1" presStyleIdx="0" presStyleCnt="0"/>
      <dgm:spPr/>
      <dgm:t>
        <a:bodyPr/>
        <a:lstStyle/>
        <a:p>
          <a:endParaRPr lang="en-US"/>
        </a:p>
      </dgm:t>
    </dgm:pt>
    <dgm:pt modelId="{4BD6A0F1-17B9-4377-A88C-71D08A39BE21}" type="pres">
      <dgm:prSet presAssocID="{42273BE2-AC41-4CDD-9E51-D317558294E3}" presName="compNode" presStyleCnt="0"/>
      <dgm:spPr/>
    </dgm:pt>
    <dgm:pt modelId="{15407843-411E-4BA0-8CA4-B5FAB05C0D67}" type="pres">
      <dgm:prSet presAssocID="{42273BE2-AC41-4CDD-9E51-D317558294E3}" presName="bkgdShape" presStyleLbl="node1" presStyleIdx="1" presStyleCnt="3"/>
      <dgm:spPr/>
      <dgm:t>
        <a:bodyPr/>
        <a:lstStyle/>
        <a:p>
          <a:endParaRPr lang="en-US"/>
        </a:p>
      </dgm:t>
    </dgm:pt>
    <dgm:pt modelId="{0C5A753C-E1CF-456D-B718-AFD370BC70C0}" type="pres">
      <dgm:prSet presAssocID="{42273BE2-AC41-4CDD-9E51-D317558294E3}" presName="nodeTx" presStyleLbl="node1" presStyleIdx="1" presStyleCnt="3">
        <dgm:presLayoutVars>
          <dgm:bulletEnabled val="1"/>
        </dgm:presLayoutVars>
      </dgm:prSet>
      <dgm:spPr/>
      <dgm:t>
        <a:bodyPr/>
        <a:lstStyle/>
        <a:p>
          <a:endParaRPr lang="en-US"/>
        </a:p>
      </dgm:t>
    </dgm:pt>
    <dgm:pt modelId="{1E1049D8-6F43-4576-B5BC-9389C7E9FAAC}" type="pres">
      <dgm:prSet presAssocID="{42273BE2-AC41-4CDD-9E51-D317558294E3}" presName="invisiNode" presStyleLbl="node1" presStyleIdx="1" presStyleCnt="3"/>
      <dgm:spPr/>
    </dgm:pt>
    <dgm:pt modelId="{E3EB05F0-DD98-467E-8D8C-2828C80EDA47}" type="pres">
      <dgm:prSet presAssocID="{42273BE2-AC41-4CDD-9E51-D317558294E3}" presName="imagNode" presStyleLbl="fgImgPlace1" presStyleIdx="1" presStyleCnt="3"/>
      <dgm:spPr>
        <a:blipFill>
          <a:blip xmlns:r="http://schemas.openxmlformats.org/officeDocument/2006/relationships" r:embed="rId2">
            <a:extLst>
              <a:ext uri="{28A0092B-C50C-407E-A947-70E740481C1C}">
                <a14:useLocalDpi xmlns:a14="http://schemas.microsoft.com/office/drawing/2010/main" val="0"/>
              </a:ext>
            </a:extLst>
          </a:blip>
          <a:srcRect/>
          <a:stretch>
            <a:fillRect t="-19000" b="-19000"/>
          </a:stretch>
        </a:blipFill>
      </dgm:spPr>
      <dgm:t>
        <a:bodyPr/>
        <a:lstStyle/>
        <a:p>
          <a:endParaRPr lang="en-US"/>
        </a:p>
      </dgm:t>
    </dgm:pt>
    <dgm:pt modelId="{7094A8D0-2FE4-4B49-A01F-BF9797EB7B1F}" type="pres">
      <dgm:prSet presAssocID="{D5A4FCD4-67A7-4528-8E53-BBD18BD151C5}" presName="sibTrans" presStyleLbl="sibTrans2D1" presStyleIdx="0" presStyleCnt="0"/>
      <dgm:spPr/>
      <dgm:t>
        <a:bodyPr/>
        <a:lstStyle/>
        <a:p>
          <a:endParaRPr lang="en-US"/>
        </a:p>
      </dgm:t>
    </dgm:pt>
    <dgm:pt modelId="{D04A4281-2726-42D4-8FA6-0F6A5DB7615A}" type="pres">
      <dgm:prSet presAssocID="{D476EB08-0888-43F8-B1C3-4E1EDC161CD9}" presName="compNode" presStyleCnt="0"/>
      <dgm:spPr/>
    </dgm:pt>
    <dgm:pt modelId="{756CEBF6-B6F3-453D-A8BF-BCA4D66B751E}" type="pres">
      <dgm:prSet presAssocID="{D476EB08-0888-43F8-B1C3-4E1EDC161CD9}" presName="bkgdShape" presStyleLbl="node1" presStyleIdx="2" presStyleCnt="3"/>
      <dgm:spPr/>
      <dgm:t>
        <a:bodyPr/>
        <a:lstStyle/>
        <a:p>
          <a:endParaRPr lang="en-US"/>
        </a:p>
      </dgm:t>
    </dgm:pt>
    <dgm:pt modelId="{581A2089-2947-4140-AD5E-5E0E9AA4E506}" type="pres">
      <dgm:prSet presAssocID="{D476EB08-0888-43F8-B1C3-4E1EDC161CD9}" presName="nodeTx" presStyleLbl="node1" presStyleIdx="2" presStyleCnt="3">
        <dgm:presLayoutVars>
          <dgm:bulletEnabled val="1"/>
        </dgm:presLayoutVars>
      </dgm:prSet>
      <dgm:spPr/>
      <dgm:t>
        <a:bodyPr/>
        <a:lstStyle/>
        <a:p>
          <a:endParaRPr lang="en-US"/>
        </a:p>
      </dgm:t>
    </dgm:pt>
    <dgm:pt modelId="{652E658D-F89F-4B93-A765-601E8A38AB1C}" type="pres">
      <dgm:prSet presAssocID="{D476EB08-0888-43F8-B1C3-4E1EDC161CD9}" presName="invisiNode" presStyleLbl="node1" presStyleIdx="2" presStyleCnt="3"/>
      <dgm:spPr/>
    </dgm:pt>
    <dgm:pt modelId="{0A0FC9D8-3478-4A3E-A077-44746FF0D2A7}" type="pres">
      <dgm:prSet presAssocID="{D476EB08-0888-43F8-B1C3-4E1EDC161CD9}" presName="imagNode" presStyleLbl="fgImgPlace1" presStyleIdx="2" presStyleCnt="3"/>
      <dgm:spPr>
        <a:blipFill>
          <a:blip xmlns:r="http://schemas.openxmlformats.org/officeDocument/2006/relationships" r:embed="rId3">
            <a:extLst>
              <a:ext uri="{28A0092B-C50C-407E-A947-70E740481C1C}">
                <a14:useLocalDpi xmlns:a14="http://schemas.microsoft.com/office/drawing/2010/main" val="0"/>
              </a:ext>
            </a:extLst>
          </a:blip>
          <a:srcRect/>
          <a:stretch>
            <a:fillRect t="-23000" b="-23000"/>
          </a:stretch>
        </a:blipFill>
      </dgm:spPr>
      <dgm:t>
        <a:bodyPr/>
        <a:lstStyle/>
        <a:p>
          <a:endParaRPr lang="en-US"/>
        </a:p>
      </dgm:t>
    </dgm:pt>
  </dgm:ptLst>
  <dgm:cxnLst>
    <dgm:cxn modelId="{9B0A382E-DE22-4643-AC98-93A23A54CE73}" srcId="{2620B98D-1A6E-4C3D-9AD4-7240AE39D81E}" destId="{8E7BA74B-3839-4A10-9C6F-6F6BECE0E955}" srcOrd="0" destOrd="0" parTransId="{ED16D751-F6EB-4C09-A8A5-F29A070AEF4C}" sibTransId="{4757EA1C-07E0-4BBF-A70C-D7949CCCCE96}"/>
    <dgm:cxn modelId="{68CDF533-E614-894D-8364-3F180A7CC00C}" type="presOf" srcId="{AE5458EF-9831-364B-904E-007CEC0BB09E}" destId="{15407843-411E-4BA0-8CA4-B5FAB05C0D67}" srcOrd="0" destOrd="4" presId="urn:microsoft.com/office/officeart/2005/8/layout/hList7"/>
    <dgm:cxn modelId="{98432531-2661-D244-945B-017E46B7A404}" type="presOf" srcId="{82628EF8-4F0B-5B48-A5F7-A0A9785C92B5}" destId="{581A2089-2947-4140-AD5E-5E0E9AA4E506}" srcOrd="1" destOrd="4" presId="urn:microsoft.com/office/officeart/2005/8/layout/hList7"/>
    <dgm:cxn modelId="{6726015C-4C89-C249-9DB6-34A027C6358D}" type="presOf" srcId="{5E76881D-3CA0-CF40-A991-83A5FF49E556}" destId="{A2E3C03C-FE23-4C6B-BDDB-9E1B3E74036A}" srcOrd="1" destOrd="4" presId="urn:microsoft.com/office/officeart/2005/8/layout/hList7"/>
    <dgm:cxn modelId="{D0871DAA-672C-CB41-BF31-B653727C92F8}" type="presOf" srcId="{19B4037B-1E08-3646-8B11-316925133BDF}" destId="{A2E3C03C-FE23-4C6B-BDDB-9E1B3E74036A}" srcOrd="1" destOrd="1" presId="urn:microsoft.com/office/officeart/2005/8/layout/hList7"/>
    <dgm:cxn modelId="{1C11F015-9FCA-4B48-8111-1974ADD85B32}" type="presOf" srcId="{D476EB08-0888-43F8-B1C3-4E1EDC161CD9}" destId="{581A2089-2947-4140-AD5E-5E0E9AA4E506}" srcOrd="1" destOrd="0" presId="urn:microsoft.com/office/officeart/2005/8/layout/hList7"/>
    <dgm:cxn modelId="{08B6CA7B-01B8-1F4C-9686-FFE265FBBD45}" type="presOf" srcId="{4E2ABD49-BCDC-AE46-A169-7AF1FF46C330}" destId="{33A7EC95-D28E-43F5-8BC4-8E2002AB79A3}" srcOrd="0" destOrd="6" presId="urn:microsoft.com/office/officeart/2005/8/layout/hList7"/>
    <dgm:cxn modelId="{BFAD00AA-B0D0-904B-87B7-8B767C31C245}" type="presOf" srcId="{9332EA88-0363-FA48-BA9A-80D52B645F1E}" destId="{A2E3C03C-FE23-4C6B-BDDB-9E1B3E74036A}" srcOrd="1" destOrd="5" presId="urn:microsoft.com/office/officeart/2005/8/layout/hList7"/>
    <dgm:cxn modelId="{57982C20-2750-B14C-A8AB-D4D524E47FBD}" type="presOf" srcId="{52B91B7A-1C39-854F-A00D-A62EF7C2BE6C}" destId="{15407843-411E-4BA0-8CA4-B5FAB05C0D67}" srcOrd="0" destOrd="5" presId="urn:microsoft.com/office/officeart/2005/8/layout/hList7"/>
    <dgm:cxn modelId="{41500332-0930-0C47-87D1-A4BB5F31B19A}" srcId="{8E7BA74B-3839-4A10-9C6F-6F6BECE0E955}" destId="{5602115A-B7F9-A846-8D41-126BF0C7B73E}" srcOrd="2" destOrd="0" parTransId="{1A290C66-4D1D-A14F-AB66-A23020BA115D}" sibTransId="{28EB76AB-BF3B-8A41-A5DA-4E4659E5DEC2}"/>
    <dgm:cxn modelId="{4E51E05F-30E0-844E-8833-417CEA9A9D10}" type="presOf" srcId="{19B4037B-1E08-3646-8B11-316925133BDF}" destId="{33A7EC95-D28E-43F5-8BC4-8E2002AB79A3}" srcOrd="0" destOrd="1" presId="urn:microsoft.com/office/officeart/2005/8/layout/hList7"/>
    <dgm:cxn modelId="{0C4425BC-A4E5-470B-8697-3B6CA0CC8EBD}" type="presOf" srcId="{42273BE2-AC41-4CDD-9E51-D317558294E3}" destId="{0C5A753C-E1CF-456D-B718-AFD370BC70C0}" srcOrd="1" destOrd="0" presId="urn:microsoft.com/office/officeart/2005/8/layout/hList7"/>
    <dgm:cxn modelId="{AAA299A8-8D6B-458D-85BE-277D464FF9ED}" type="presOf" srcId="{4757EA1C-07E0-4BBF-A70C-D7949CCCCE96}" destId="{EFF9B572-F45C-455A-90EB-5D267DA97121}" srcOrd="0" destOrd="0" presId="urn:microsoft.com/office/officeart/2005/8/layout/hList7"/>
    <dgm:cxn modelId="{52CA97E2-B9C0-49D8-B045-B23E7E891341}" type="presOf" srcId="{D5A4FCD4-67A7-4528-8E53-BBD18BD151C5}" destId="{7094A8D0-2FE4-4B49-A01F-BF9797EB7B1F}" srcOrd="0" destOrd="0" presId="urn:microsoft.com/office/officeart/2005/8/layout/hList7"/>
    <dgm:cxn modelId="{FF0AE689-13CD-814E-8DF8-ACCEC72FB39D}" type="presOf" srcId="{2376C349-D065-AA42-8CBD-3E956FDFC2B9}" destId="{0C5A753C-E1CF-456D-B718-AFD370BC70C0}" srcOrd="1" destOrd="1" presId="urn:microsoft.com/office/officeart/2005/8/layout/hList7"/>
    <dgm:cxn modelId="{98FF6D74-22BC-0E47-BC5F-D12550127446}" srcId="{D476EB08-0888-43F8-B1C3-4E1EDC161CD9}" destId="{82628EF8-4F0B-5B48-A5F7-A0A9785C92B5}" srcOrd="3" destOrd="0" parTransId="{3A001E7A-850B-164A-8A32-96ECE6B92918}" sibTransId="{6DAB32F6-6A34-0442-866E-ACF700387256}"/>
    <dgm:cxn modelId="{CFBA4B91-170C-7849-9A16-73DE168B061D}" srcId="{8E7BA74B-3839-4A10-9C6F-6F6BECE0E955}" destId="{5E76881D-3CA0-CF40-A991-83A5FF49E556}" srcOrd="3" destOrd="0" parTransId="{7C92DECF-0FB5-974A-9003-2A5891746ED2}" sibTransId="{3D2BDB89-FDE0-7C4E-95D4-B419D1D2173B}"/>
    <dgm:cxn modelId="{45365A2A-435B-0944-BDB1-FD120229A6DA}" type="presOf" srcId="{473D7FA3-0E0C-9A47-B4C0-6CA0D42CD03B}" destId="{756CEBF6-B6F3-453D-A8BF-BCA4D66B751E}" srcOrd="0" destOrd="2" presId="urn:microsoft.com/office/officeart/2005/8/layout/hList7"/>
    <dgm:cxn modelId="{BE1C91B6-2DAC-4F85-97B3-6C0E8BC32E02}" srcId="{42273BE2-AC41-4CDD-9E51-D317558294E3}" destId="{638C1433-2000-4BE0-BE50-2E6DA2D0485E}" srcOrd="1" destOrd="0" parTransId="{CC763CA5-F7C6-4774-8C1D-5BFAB6BBD2EB}" sibTransId="{206C3091-D7AD-4372-9E66-3964F94A4B8E}"/>
    <dgm:cxn modelId="{C0D845FF-3B13-B448-ACC8-223CB92748BA}" srcId="{8E7BA74B-3839-4A10-9C6F-6F6BECE0E955}" destId="{DDCA9AFB-B161-A049-8C1F-1BEB16B22468}" srcOrd="1" destOrd="0" parTransId="{A9559DC9-0C82-D640-9D50-18C95BA334DD}" sibTransId="{49D8CD64-E12B-DE48-A0B0-DFD4A81159D9}"/>
    <dgm:cxn modelId="{C27853B9-5A94-41DA-9E32-93CE2A333F32}" type="presOf" srcId="{8E7BA74B-3839-4A10-9C6F-6F6BECE0E955}" destId="{A2E3C03C-FE23-4C6B-BDDB-9E1B3E74036A}" srcOrd="1" destOrd="0" presId="urn:microsoft.com/office/officeart/2005/8/layout/hList7"/>
    <dgm:cxn modelId="{9554BDE7-D3E3-4906-9712-FB34CCD7A7CB}" type="presOf" srcId="{5ED7AB99-41C2-4A4E-9B1D-B01A023A9375}" destId="{581A2089-2947-4140-AD5E-5E0E9AA4E506}" srcOrd="1" destOrd="1" presId="urn:microsoft.com/office/officeart/2005/8/layout/hList7"/>
    <dgm:cxn modelId="{BE863742-63C6-0743-8D8C-C67BEEEB24A4}" type="presOf" srcId="{473D7FA3-0E0C-9A47-B4C0-6CA0D42CD03B}" destId="{581A2089-2947-4140-AD5E-5E0E9AA4E506}" srcOrd="1" destOrd="2" presId="urn:microsoft.com/office/officeart/2005/8/layout/hList7"/>
    <dgm:cxn modelId="{D92D513D-E307-40BE-AFC1-AFDFB7E03023}" srcId="{2620B98D-1A6E-4C3D-9AD4-7240AE39D81E}" destId="{42273BE2-AC41-4CDD-9E51-D317558294E3}" srcOrd="1" destOrd="0" parTransId="{92F50CB4-859F-497C-A589-5673119FB933}" sibTransId="{D5A4FCD4-67A7-4528-8E53-BBD18BD151C5}"/>
    <dgm:cxn modelId="{4C12A622-8600-8B4D-AD75-37F0E51C1AB3}" type="presOf" srcId="{0613C019-B366-F74C-BE92-C4F01BC722B4}" destId="{756CEBF6-B6F3-453D-A8BF-BCA4D66B751E}" srcOrd="0" destOrd="3" presId="urn:microsoft.com/office/officeart/2005/8/layout/hList7"/>
    <dgm:cxn modelId="{316980DD-3120-8740-9F90-147986009CBB}" type="presOf" srcId="{5602115A-B7F9-A846-8D41-126BF0C7B73E}" destId="{A2E3C03C-FE23-4C6B-BDDB-9E1B3E74036A}" srcOrd="1" destOrd="3" presId="urn:microsoft.com/office/officeart/2005/8/layout/hList7"/>
    <dgm:cxn modelId="{BDA13E7F-C0A9-44F0-A20D-9B6A70FC226E}" type="presOf" srcId="{638C1433-2000-4BE0-BE50-2E6DA2D0485E}" destId="{0C5A753C-E1CF-456D-B718-AFD370BC70C0}" srcOrd="1" destOrd="2" presId="urn:microsoft.com/office/officeart/2005/8/layout/hList7"/>
    <dgm:cxn modelId="{BC118B92-0209-452C-8D1C-2B536863B7BC}" type="presOf" srcId="{8E7BA74B-3839-4A10-9C6F-6F6BECE0E955}" destId="{33A7EC95-D28E-43F5-8BC4-8E2002AB79A3}" srcOrd="0" destOrd="0" presId="urn:microsoft.com/office/officeart/2005/8/layout/hList7"/>
    <dgm:cxn modelId="{3319480D-5A5D-4E46-AB03-81AB8D7976E3}" srcId="{8E7BA74B-3839-4A10-9C6F-6F6BECE0E955}" destId="{19B4037B-1E08-3646-8B11-316925133BDF}" srcOrd="0" destOrd="0" parTransId="{884AECA2-F581-AA4B-88EE-5A51FBAAD487}" sibTransId="{A4170ACA-AF29-2248-8658-6965E3571C68}"/>
    <dgm:cxn modelId="{F5C34638-A33B-234F-9D23-B0C538933158}" type="presOf" srcId="{5E76881D-3CA0-CF40-A991-83A5FF49E556}" destId="{33A7EC95-D28E-43F5-8BC4-8E2002AB79A3}" srcOrd="0" destOrd="4" presId="urn:microsoft.com/office/officeart/2005/8/layout/hList7"/>
    <dgm:cxn modelId="{4E868E3F-F3E0-475B-AF10-95C34A18C955}" type="presOf" srcId="{42273BE2-AC41-4CDD-9E51-D317558294E3}" destId="{15407843-411E-4BA0-8CA4-B5FAB05C0D67}" srcOrd="0" destOrd="0" presId="urn:microsoft.com/office/officeart/2005/8/layout/hList7"/>
    <dgm:cxn modelId="{49C6F073-1F9A-5640-AC1F-FB553F3517E1}" srcId="{D476EB08-0888-43F8-B1C3-4E1EDC161CD9}" destId="{473D7FA3-0E0C-9A47-B4C0-6CA0D42CD03B}" srcOrd="1" destOrd="0" parTransId="{9BB45B30-78AD-604D-A1FC-FA3DB34258F8}" sibTransId="{BCC51707-86F2-2842-8FE7-D1D2EAB4EA84}"/>
    <dgm:cxn modelId="{5DE736C6-8817-DF4C-AC9A-D5490BC9B1CD}" srcId="{42273BE2-AC41-4CDD-9E51-D317558294E3}" destId="{2376C349-D065-AA42-8CBD-3E956FDFC2B9}" srcOrd="0" destOrd="0" parTransId="{2C0B0384-3372-BF4D-A669-68850FA5D255}" sibTransId="{1E6874A1-BF1C-4B47-B8A2-F73934B3ABCE}"/>
    <dgm:cxn modelId="{A372BCF9-54D6-4245-8055-16565501F3FF}" type="presOf" srcId="{638C1433-2000-4BE0-BE50-2E6DA2D0485E}" destId="{15407843-411E-4BA0-8CA4-B5FAB05C0D67}" srcOrd="0" destOrd="2" presId="urn:microsoft.com/office/officeart/2005/8/layout/hList7"/>
    <dgm:cxn modelId="{8BF72419-285E-544A-8443-FA35A1D893B2}" type="presOf" srcId="{82628EF8-4F0B-5B48-A5F7-A0A9785C92B5}" destId="{756CEBF6-B6F3-453D-A8BF-BCA4D66B751E}" srcOrd="0" destOrd="4" presId="urn:microsoft.com/office/officeart/2005/8/layout/hList7"/>
    <dgm:cxn modelId="{8B301D4D-14EA-7C4E-85F7-51D151A65AE9}" type="presOf" srcId="{0613C019-B366-F74C-BE92-C4F01BC722B4}" destId="{581A2089-2947-4140-AD5E-5E0E9AA4E506}" srcOrd="1" destOrd="3" presId="urn:microsoft.com/office/officeart/2005/8/layout/hList7"/>
    <dgm:cxn modelId="{8AB076D5-CDBD-E74B-ABF9-E6A087923253}" type="presOf" srcId="{5602115A-B7F9-A846-8D41-126BF0C7B73E}" destId="{33A7EC95-D28E-43F5-8BC4-8E2002AB79A3}" srcOrd="0" destOrd="3" presId="urn:microsoft.com/office/officeart/2005/8/layout/hList7"/>
    <dgm:cxn modelId="{23CFB3FB-3CBC-43E1-A9BC-72F9AB42E7ED}" type="presOf" srcId="{5ED7AB99-41C2-4A4E-9B1D-B01A023A9375}" destId="{756CEBF6-B6F3-453D-A8BF-BCA4D66B751E}" srcOrd="0" destOrd="1" presId="urn:microsoft.com/office/officeart/2005/8/layout/hList7"/>
    <dgm:cxn modelId="{6B6611FC-6BA9-2F41-AAB7-7F6571202BDE}" srcId="{8E7BA74B-3839-4A10-9C6F-6F6BECE0E955}" destId="{9332EA88-0363-FA48-BA9A-80D52B645F1E}" srcOrd="4" destOrd="0" parTransId="{3BFBEE75-1AC8-974A-80B9-4AEAF82F34F1}" sibTransId="{30F9917C-8D79-9B4E-A9B8-8F8EDD5D90D3}"/>
    <dgm:cxn modelId="{D77FC940-A282-2544-A203-CC33F002164C}" type="presOf" srcId="{2376C349-D065-AA42-8CBD-3E956FDFC2B9}" destId="{15407843-411E-4BA0-8CA4-B5FAB05C0D67}" srcOrd="0" destOrd="1" presId="urn:microsoft.com/office/officeart/2005/8/layout/hList7"/>
    <dgm:cxn modelId="{7BD6BDC7-CCF2-624F-94FA-E2ECEE3374AD}" srcId="{D476EB08-0888-43F8-B1C3-4E1EDC161CD9}" destId="{0613C019-B366-F74C-BE92-C4F01BC722B4}" srcOrd="2" destOrd="0" parTransId="{3884B4FB-4A40-1D4E-9446-86D84D33C4A6}" sibTransId="{75FE3021-A6CF-094B-ABAC-8E68E9AB486F}"/>
    <dgm:cxn modelId="{827EB349-820E-794C-842A-91F3BAAD8271}" type="presOf" srcId="{DDCA9AFB-B161-A049-8C1F-1BEB16B22468}" destId="{33A7EC95-D28E-43F5-8BC4-8E2002AB79A3}" srcOrd="0" destOrd="2" presId="urn:microsoft.com/office/officeart/2005/8/layout/hList7"/>
    <dgm:cxn modelId="{D16D3926-033E-6649-8CEB-9B59A11CE888}" srcId="{42273BE2-AC41-4CDD-9E51-D317558294E3}" destId="{AE5458EF-9831-364B-904E-007CEC0BB09E}" srcOrd="3" destOrd="0" parTransId="{79C699AB-4798-3C4C-82D4-5BFACB1BE6B8}" sibTransId="{FB8D0B15-64FB-1D4D-AB46-E763F442692E}"/>
    <dgm:cxn modelId="{6846B5C3-C139-9D47-AF06-1AD1BAF1DB1E}" srcId="{42273BE2-AC41-4CDD-9E51-D317558294E3}" destId="{52B91B7A-1C39-854F-A00D-A62EF7C2BE6C}" srcOrd="4" destOrd="0" parTransId="{49DA8167-37A5-3D43-BA5D-1BD0AD2EE74B}" sibTransId="{7FEB3341-D2BC-584D-BE7B-C82C7E4063E9}"/>
    <dgm:cxn modelId="{28ABA452-F0EB-3041-BA47-9D3C4AA84CB9}" type="presOf" srcId="{DDCA9AFB-B161-A049-8C1F-1BEB16B22468}" destId="{A2E3C03C-FE23-4C6B-BDDB-9E1B3E74036A}" srcOrd="1" destOrd="2" presId="urn:microsoft.com/office/officeart/2005/8/layout/hList7"/>
    <dgm:cxn modelId="{0AC1BABF-869B-374A-91CD-EDC84FB000FC}" type="presOf" srcId="{4E2ABD49-BCDC-AE46-A169-7AF1FF46C330}" destId="{A2E3C03C-FE23-4C6B-BDDB-9E1B3E74036A}" srcOrd="1" destOrd="6" presId="urn:microsoft.com/office/officeart/2005/8/layout/hList7"/>
    <dgm:cxn modelId="{DBC88081-BFAB-DF46-A5A0-DC00037E11BC}" type="presOf" srcId="{CB63F0FB-3099-7646-88E3-12233C8BF04F}" destId="{15407843-411E-4BA0-8CA4-B5FAB05C0D67}" srcOrd="0" destOrd="3" presId="urn:microsoft.com/office/officeart/2005/8/layout/hList7"/>
    <dgm:cxn modelId="{CB7935B1-742E-7847-A74B-59426BAB5C5F}" srcId="{8E7BA74B-3839-4A10-9C6F-6F6BECE0E955}" destId="{4E2ABD49-BCDC-AE46-A169-7AF1FF46C330}" srcOrd="5" destOrd="0" parTransId="{675F57C7-BB1B-1442-A549-0279B895AA03}" sibTransId="{B5A7B165-246C-394D-A93E-BA03D927CA00}"/>
    <dgm:cxn modelId="{B77A983E-8C1F-754E-B52D-D7E2519E77DB}" type="presOf" srcId="{9332EA88-0363-FA48-BA9A-80D52B645F1E}" destId="{33A7EC95-D28E-43F5-8BC4-8E2002AB79A3}" srcOrd="0" destOrd="5" presId="urn:microsoft.com/office/officeart/2005/8/layout/hList7"/>
    <dgm:cxn modelId="{F538D155-536B-3E46-BD1D-1B4746E8ABEC}" type="presOf" srcId="{AE5458EF-9831-364B-904E-007CEC0BB09E}" destId="{0C5A753C-E1CF-456D-B718-AFD370BC70C0}" srcOrd="1" destOrd="4" presId="urn:microsoft.com/office/officeart/2005/8/layout/hList7"/>
    <dgm:cxn modelId="{0F726E06-3FEA-41F5-BA25-0EE0E774F1AC}" srcId="{2620B98D-1A6E-4C3D-9AD4-7240AE39D81E}" destId="{D476EB08-0888-43F8-B1C3-4E1EDC161CD9}" srcOrd="2" destOrd="0" parTransId="{ED631303-8E18-48CE-8735-4AE6985C04E7}" sibTransId="{1ADE3323-36FA-4CC7-B44F-3F3AC4E86720}"/>
    <dgm:cxn modelId="{C00FE550-F076-424C-A8EA-A9E3E3F46C6C}" srcId="{D476EB08-0888-43F8-B1C3-4E1EDC161CD9}" destId="{5ED7AB99-41C2-4A4E-9B1D-B01A023A9375}" srcOrd="0" destOrd="0" parTransId="{4E45EB56-4DD8-43B0-B0CB-75C1FD465D86}" sibTransId="{7C9BAB95-5D97-4AC7-940B-EA853D3FCC18}"/>
    <dgm:cxn modelId="{8BB4A74A-D0D3-6642-97D4-D480E78B8022}" type="presOf" srcId="{52B91B7A-1C39-854F-A00D-A62EF7C2BE6C}" destId="{0C5A753C-E1CF-456D-B718-AFD370BC70C0}" srcOrd="1" destOrd="5" presId="urn:microsoft.com/office/officeart/2005/8/layout/hList7"/>
    <dgm:cxn modelId="{AFF1CFAA-2A40-4D26-9819-B71DAF22BE7F}" type="presOf" srcId="{2620B98D-1A6E-4C3D-9AD4-7240AE39D81E}" destId="{D7747EE9-7FF9-40EE-9FE4-B41D40393C0E}" srcOrd="0" destOrd="0" presId="urn:microsoft.com/office/officeart/2005/8/layout/hList7"/>
    <dgm:cxn modelId="{1475A3CA-4E11-104A-9E3B-D1554508A132}" srcId="{42273BE2-AC41-4CDD-9E51-D317558294E3}" destId="{CB63F0FB-3099-7646-88E3-12233C8BF04F}" srcOrd="2" destOrd="0" parTransId="{32567665-CF21-2248-AECE-E27B8FE93DE6}" sibTransId="{DA48428F-D46D-714F-B2A5-12C154E8AD63}"/>
    <dgm:cxn modelId="{10A6EE1F-19D6-8B4A-8905-A9EF00B64A97}" type="presOf" srcId="{CB63F0FB-3099-7646-88E3-12233C8BF04F}" destId="{0C5A753C-E1CF-456D-B718-AFD370BC70C0}" srcOrd="1" destOrd="3" presId="urn:microsoft.com/office/officeart/2005/8/layout/hList7"/>
    <dgm:cxn modelId="{2CC9B5E8-63BB-4548-96A9-E8B5390BD591}" type="presOf" srcId="{D476EB08-0888-43F8-B1C3-4E1EDC161CD9}" destId="{756CEBF6-B6F3-453D-A8BF-BCA4D66B751E}" srcOrd="0" destOrd="0" presId="urn:microsoft.com/office/officeart/2005/8/layout/hList7"/>
    <dgm:cxn modelId="{B4A9D686-92A7-49F9-BC6A-EECB3411421B}" type="presParOf" srcId="{D7747EE9-7FF9-40EE-9FE4-B41D40393C0E}" destId="{B962A4B0-0043-48DE-90BC-AE3380BAA059}" srcOrd="0" destOrd="0" presId="urn:microsoft.com/office/officeart/2005/8/layout/hList7"/>
    <dgm:cxn modelId="{B815D9DA-DD63-42D2-950E-D1DEE38136A6}" type="presParOf" srcId="{D7747EE9-7FF9-40EE-9FE4-B41D40393C0E}" destId="{FC09008E-6FD8-4D18-B55B-F9D9EF53C838}" srcOrd="1" destOrd="0" presId="urn:microsoft.com/office/officeart/2005/8/layout/hList7"/>
    <dgm:cxn modelId="{2BC7798D-946C-4B4D-B5ED-0CA1140D3DA4}" type="presParOf" srcId="{FC09008E-6FD8-4D18-B55B-F9D9EF53C838}" destId="{0769C173-4E00-477D-9B96-CF323DCC535C}" srcOrd="0" destOrd="0" presId="urn:microsoft.com/office/officeart/2005/8/layout/hList7"/>
    <dgm:cxn modelId="{64D0B4FB-57DA-4221-A5AA-8DE1FFAC0455}" type="presParOf" srcId="{0769C173-4E00-477D-9B96-CF323DCC535C}" destId="{33A7EC95-D28E-43F5-8BC4-8E2002AB79A3}" srcOrd="0" destOrd="0" presId="urn:microsoft.com/office/officeart/2005/8/layout/hList7"/>
    <dgm:cxn modelId="{73F9B33B-FE5F-4797-8931-718816A563E3}" type="presParOf" srcId="{0769C173-4E00-477D-9B96-CF323DCC535C}" destId="{A2E3C03C-FE23-4C6B-BDDB-9E1B3E74036A}" srcOrd="1" destOrd="0" presId="urn:microsoft.com/office/officeart/2005/8/layout/hList7"/>
    <dgm:cxn modelId="{5994DEA1-21AC-4436-8ECB-C1DDCA6FE9EE}" type="presParOf" srcId="{0769C173-4E00-477D-9B96-CF323DCC535C}" destId="{A58A3AB0-BA5B-436F-84BA-6BFB0B9CB46D}" srcOrd="2" destOrd="0" presId="urn:microsoft.com/office/officeart/2005/8/layout/hList7"/>
    <dgm:cxn modelId="{E10AE2C4-4105-49B0-ABE1-213A71EB030A}" type="presParOf" srcId="{0769C173-4E00-477D-9B96-CF323DCC535C}" destId="{7E7F0F69-78A4-4F88-BDD8-51283677AA49}" srcOrd="3" destOrd="0" presId="urn:microsoft.com/office/officeart/2005/8/layout/hList7"/>
    <dgm:cxn modelId="{371AD208-A192-49F4-A5EA-2327412A4C57}" type="presParOf" srcId="{FC09008E-6FD8-4D18-B55B-F9D9EF53C838}" destId="{EFF9B572-F45C-455A-90EB-5D267DA97121}" srcOrd="1" destOrd="0" presId="urn:microsoft.com/office/officeart/2005/8/layout/hList7"/>
    <dgm:cxn modelId="{CCFE6ECA-87FE-4741-8361-AE5374FBA086}" type="presParOf" srcId="{FC09008E-6FD8-4D18-B55B-F9D9EF53C838}" destId="{4BD6A0F1-17B9-4377-A88C-71D08A39BE21}" srcOrd="2" destOrd="0" presId="urn:microsoft.com/office/officeart/2005/8/layout/hList7"/>
    <dgm:cxn modelId="{82AEFF8A-A3C0-4823-923B-23CE0E15A563}" type="presParOf" srcId="{4BD6A0F1-17B9-4377-A88C-71D08A39BE21}" destId="{15407843-411E-4BA0-8CA4-B5FAB05C0D67}" srcOrd="0" destOrd="0" presId="urn:microsoft.com/office/officeart/2005/8/layout/hList7"/>
    <dgm:cxn modelId="{92E3365F-6B7C-4023-9125-90CB34EC2EA2}" type="presParOf" srcId="{4BD6A0F1-17B9-4377-A88C-71D08A39BE21}" destId="{0C5A753C-E1CF-456D-B718-AFD370BC70C0}" srcOrd="1" destOrd="0" presId="urn:microsoft.com/office/officeart/2005/8/layout/hList7"/>
    <dgm:cxn modelId="{A19FD6EF-1BB6-4124-9BFD-3727A4F3D749}" type="presParOf" srcId="{4BD6A0F1-17B9-4377-A88C-71D08A39BE21}" destId="{1E1049D8-6F43-4576-B5BC-9389C7E9FAAC}" srcOrd="2" destOrd="0" presId="urn:microsoft.com/office/officeart/2005/8/layout/hList7"/>
    <dgm:cxn modelId="{71E6D7C3-D7CF-4858-B660-D4373C5487FD}" type="presParOf" srcId="{4BD6A0F1-17B9-4377-A88C-71D08A39BE21}" destId="{E3EB05F0-DD98-467E-8D8C-2828C80EDA47}" srcOrd="3" destOrd="0" presId="urn:microsoft.com/office/officeart/2005/8/layout/hList7"/>
    <dgm:cxn modelId="{A932D496-6931-4B36-B8E2-E45148BD94B3}" type="presParOf" srcId="{FC09008E-6FD8-4D18-B55B-F9D9EF53C838}" destId="{7094A8D0-2FE4-4B49-A01F-BF9797EB7B1F}" srcOrd="3" destOrd="0" presId="urn:microsoft.com/office/officeart/2005/8/layout/hList7"/>
    <dgm:cxn modelId="{4F81E685-3245-4E36-BEC0-CB3EF8C46F2E}" type="presParOf" srcId="{FC09008E-6FD8-4D18-B55B-F9D9EF53C838}" destId="{D04A4281-2726-42D4-8FA6-0F6A5DB7615A}" srcOrd="4" destOrd="0" presId="urn:microsoft.com/office/officeart/2005/8/layout/hList7"/>
    <dgm:cxn modelId="{90DE5511-ACF0-4D1E-996E-6A5690E74E6E}" type="presParOf" srcId="{D04A4281-2726-42D4-8FA6-0F6A5DB7615A}" destId="{756CEBF6-B6F3-453D-A8BF-BCA4D66B751E}" srcOrd="0" destOrd="0" presId="urn:microsoft.com/office/officeart/2005/8/layout/hList7"/>
    <dgm:cxn modelId="{378A7376-EF16-410A-B706-A6C267C18325}" type="presParOf" srcId="{D04A4281-2726-42D4-8FA6-0F6A5DB7615A}" destId="{581A2089-2947-4140-AD5E-5E0E9AA4E506}" srcOrd="1" destOrd="0" presId="urn:microsoft.com/office/officeart/2005/8/layout/hList7"/>
    <dgm:cxn modelId="{25BB2F70-3A3A-4FE5-961E-9396A93582A6}" type="presParOf" srcId="{D04A4281-2726-42D4-8FA6-0F6A5DB7615A}" destId="{652E658D-F89F-4B93-A765-601E8A38AB1C}" srcOrd="2" destOrd="0" presId="urn:microsoft.com/office/officeart/2005/8/layout/hList7"/>
    <dgm:cxn modelId="{2852F465-8157-4677-8B92-F6C24A7F4415}" type="presParOf" srcId="{D04A4281-2726-42D4-8FA6-0F6A5DB7615A}" destId="{0A0FC9D8-3478-4A3E-A077-44746FF0D2A7}" srcOrd="3" destOrd="0" presId="urn:microsoft.com/office/officeart/2005/8/layout/hList7"/>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3A7EC95-D28E-43F5-8BC4-8E2002AB79A3}">
      <dsp:nvSpPr>
        <dsp:cNvPr id="0" name=""/>
        <dsp:cNvSpPr/>
      </dsp:nvSpPr>
      <dsp:spPr>
        <a:xfrm>
          <a:off x="2204" y="0"/>
          <a:ext cx="3429323" cy="4368702"/>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170688" rIns="170688" bIns="170688" numCol="1" spcCol="1270" anchor="t" anchorCtr="1">
          <a:noAutofit/>
        </a:bodyPr>
        <a:lstStyle/>
        <a:p>
          <a:pPr lvl="0" algn="just" defTabSz="1066800">
            <a:lnSpc>
              <a:spcPct val="90000"/>
            </a:lnSpc>
            <a:spcBef>
              <a:spcPct val="0"/>
            </a:spcBef>
            <a:spcAft>
              <a:spcPct val="35000"/>
            </a:spcAft>
          </a:pPr>
          <a:r>
            <a:rPr lang="en-US" sz="2400" kern="1200" dirty="0" smtClean="0"/>
            <a:t>  Kaveesha Jayawardena</a:t>
          </a:r>
          <a:endParaRPr lang="en-US" sz="2400" kern="1200" dirty="0"/>
        </a:p>
        <a:p>
          <a:pPr marL="114300" lvl="1" indent="-114300" algn="l" defTabSz="533400">
            <a:lnSpc>
              <a:spcPct val="90000"/>
            </a:lnSpc>
            <a:spcBef>
              <a:spcPct val="0"/>
            </a:spcBef>
            <a:spcAft>
              <a:spcPct val="15000"/>
            </a:spcAft>
            <a:buChar char="•"/>
          </a:pPr>
          <a:r>
            <a:rPr lang="en-US" sz="1200" b="0" i="0" u="none" kern="1200" dirty="0" smtClean="0"/>
            <a:t>Develop a project plan and manage deliverables according to the plan</a:t>
          </a:r>
          <a:endParaRPr lang="en-US" sz="1200" kern="1200" dirty="0"/>
        </a:p>
        <a:p>
          <a:pPr marL="114300" lvl="1" indent="-114300" algn="l" defTabSz="533400">
            <a:lnSpc>
              <a:spcPct val="90000"/>
            </a:lnSpc>
            <a:spcBef>
              <a:spcPct val="0"/>
            </a:spcBef>
            <a:spcAft>
              <a:spcPct val="15000"/>
            </a:spcAft>
            <a:buChar char="•"/>
          </a:pPr>
          <a:r>
            <a:rPr lang="en-US" sz="1200" b="0" i="0" u="none" kern="1200" dirty="0" smtClean="0"/>
            <a:t>Lead and manage the project team</a:t>
          </a:r>
          <a:endParaRPr lang="en-US" sz="1200" kern="1200" dirty="0"/>
        </a:p>
        <a:p>
          <a:pPr marL="114300" lvl="1" indent="-114300" algn="l" defTabSz="533400">
            <a:lnSpc>
              <a:spcPct val="90000"/>
            </a:lnSpc>
            <a:spcBef>
              <a:spcPct val="0"/>
            </a:spcBef>
            <a:spcAft>
              <a:spcPct val="15000"/>
            </a:spcAft>
            <a:buChar char="•"/>
          </a:pPr>
          <a:r>
            <a:rPr lang="en-US" sz="1200" b="0" i="0" u="none" kern="1200" dirty="0" smtClean="0"/>
            <a:t>Assign tasks to project team members</a:t>
          </a:r>
          <a:endParaRPr lang="en-US" sz="1200" kern="1200" dirty="0"/>
        </a:p>
        <a:p>
          <a:pPr marL="114300" lvl="1" indent="-114300" algn="l" defTabSz="533400">
            <a:lnSpc>
              <a:spcPct val="90000"/>
            </a:lnSpc>
            <a:spcBef>
              <a:spcPct val="0"/>
            </a:spcBef>
            <a:spcAft>
              <a:spcPct val="15000"/>
            </a:spcAft>
            <a:buChar char="•"/>
          </a:pPr>
          <a:r>
            <a:rPr lang="en-US" sz="1200" b="0" i="0" u="none" kern="1200" dirty="0" smtClean="0"/>
            <a:t>Provide regular updates to Stakeholders</a:t>
          </a:r>
          <a:endParaRPr lang="en-US" sz="1200" kern="1200" dirty="0"/>
        </a:p>
        <a:p>
          <a:pPr marL="114300" lvl="1" indent="-114300" algn="l" defTabSz="533400">
            <a:lnSpc>
              <a:spcPct val="90000"/>
            </a:lnSpc>
            <a:spcBef>
              <a:spcPct val="0"/>
            </a:spcBef>
            <a:spcAft>
              <a:spcPct val="15000"/>
            </a:spcAft>
            <a:buChar char="•"/>
          </a:pPr>
          <a:r>
            <a:rPr lang="en-US" sz="1200" b="0" i="0" u="none" kern="1200" dirty="0" smtClean="0"/>
            <a:t>Contributing to overall project objectives</a:t>
          </a:r>
          <a:endParaRPr lang="en-US" sz="1200" kern="1200" dirty="0"/>
        </a:p>
        <a:p>
          <a:pPr marL="114300" lvl="1" indent="-114300" algn="l" defTabSz="533400">
            <a:lnSpc>
              <a:spcPct val="90000"/>
            </a:lnSpc>
            <a:spcBef>
              <a:spcPct val="0"/>
            </a:spcBef>
            <a:spcAft>
              <a:spcPct val="15000"/>
            </a:spcAft>
            <a:buChar char="•"/>
          </a:pPr>
          <a:r>
            <a:rPr lang="en-US" sz="1200" b="0" i="0" u="none" kern="1200" dirty="0" smtClean="0"/>
            <a:t>Completing individual deliverables</a:t>
          </a:r>
          <a:endParaRPr lang="en-US" sz="1200" kern="1200" dirty="0"/>
        </a:p>
      </dsp:txBody>
      <dsp:txXfrm>
        <a:off x="2204" y="1747480"/>
        <a:ext cx="3429323" cy="1747480"/>
      </dsp:txXfrm>
    </dsp:sp>
    <dsp:sp modelId="{7E7F0F69-78A4-4F88-BDD8-51283677AA49}">
      <dsp:nvSpPr>
        <dsp:cNvPr id="0" name=""/>
        <dsp:cNvSpPr/>
      </dsp:nvSpPr>
      <dsp:spPr>
        <a:xfrm>
          <a:off x="989476" y="262122"/>
          <a:ext cx="1454777" cy="1454777"/>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17000" r="-17000"/>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5407843-411E-4BA0-8CA4-B5FAB05C0D67}">
      <dsp:nvSpPr>
        <dsp:cNvPr id="0" name=""/>
        <dsp:cNvSpPr/>
      </dsp:nvSpPr>
      <dsp:spPr>
        <a:xfrm>
          <a:off x="3534406" y="0"/>
          <a:ext cx="3429323" cy="4368702"/>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170688" rIns="170688" bIns="170688" numCol="1" spcCol="1270" anchor="t" anchorCtr="1">
          <a:noAutofit/>
        </a:bodyPr>
        <a:lstStyle/>
        <a:p>
          <a:pPr lvl="0" algn="ctr" defTabSz="1066800">
            <a:lnSpc>
              <a:spcPct val="90000"/>
            </a:lnSpc>
            <a:spcBef>
              <a:spcPct val="0"/>
            </a:spcBef>
            <a:spcAft>
              <a:spcPct val="35000"/>
            </a:spcAft>
          </a:pPr>
          <a:r>
            <a:rPr lang="en-US" sz="2400" kern="1200" dirty="0" smtClean="0"/>
            <a:t>Tzu-</a:t>
          </a:r>
          <a:r>
            <a:rPr lang="en-US" sz="2400" kern="1200" dirty="0" err="1" smtClean="0"/>
            <a:t>Chiao</a:t>
          </a:r>
          <a:r>
            <a:rPr lang="en-US" sz="2400" kern="1200" dirty="0" smtClean="0"/>
            <a:t> “Julia” Tseng</a:t>
          </a:r>
          <a:endParaRPr lang="en-US" sz="2400" kern="1200" dirty="0"/>
        </a:p>
        <a:p>
          <a:pPr marL="114300" lvl="1" indent="-114300" algn="l" defTabSz="533400">
            <a:lnSpc>
              <a:spcPct val="90000"/>
            </a:lnSpc>
            <a:spcBef>
              <a:spcPct val="0"/>
            </a:spcBef>
            <a:spcAft>
              <a:spcPct val="15000"/>
            </a:spcAft>
            <a:buChar char="•"/>
          </a:pPr>
          <a:r>
            <a:rPr lang="en-US" sz="1200" b="0" i="0" u="none" kern="1200" dirty="0" smtClean="0"/>
            <a:t>Document technical and business requirements</a:t>
          </a:r>
          <a:endParaRPr lang="en-US" sz="1200" kern="1200" dirty="0"/>
        </a:p>
        <a:p>
          <a:pPr marL="114300" lvl="1" indent="-114300" algn="l" defTabSz="533400">
            <a:lnSpc>
              <a:spcPct val="90000"/>
            </a:lnSpc>
            <a:spcBef>
              <a:spcPct val="0"/>
            </a:spcBef>
            <a:spcAft>
              <a:spcPct val="15000"/>
            </a:spcAft>
            <a:buChar char="•"/>
          </a:pPr>
          <a:r>
            <a:rPr lang="en-US" sz="1200" b="0" i="0" u="none" kern="1200" dirty="0" smtClean="0"/>
            <a:t>Contributing to overall project objectives</a:t>
          </a:r>
          <a:endParaRPr lang="en-US" sz="1200" kern="1200" dirty="0"/>
        </a:p>
        <a:p>
          <a:pPr marL="114300" lvl="1" indent="-114300" algn="l" defTabSz="533400">
            <a:lnSpc>
              <a:spcPct val="90000"/>
            </a:lnSpc>
            <a:spcBef>
              <a:spcPct val="0"/>
            </a:spcBef>
            <a:spcAft>
              <a:spcPct val="15000"/>
            </a:spcAft>
            <a:buChar char="•"/>
          </a:pPr>
          <a:r>
            <a:rPr lang="en-US" sz="1200" b="0" i="0" u="none" kern="1200" dirty="0" smtClean="0"/>
            <a:t>Completing individual deliverables</a:t>
          </a:r>
          <a:endParaRPr lang="en-US" sz="1200" kern="1200" dirty="0"/>
        </a:p>
        <a:p>
          <a:pPr marL="114300" lvl="1" indent="-114300" algn="l" defTabSz="533400">
            <a:lnSpc>
              <a:spcPct val="90000"/>
            </a:lnSpc>
            <a:spcBef>
              <a:spcPct val="0"/>
            </a:spcBef>
            <a:spcAft>
              <a:spcPct val="15000"/>
            </a:spcAft>
            <a:buChar char="•"/>
          </a:pPr>
          <a:r>
            <a:rPr lang="en-US" sz="1200" b="0" i="0" u="none" kern="1200" dirty="0" smtClean="0"/>
            <a:t>Processing confidential data and information according to guidelines</a:t>
          </a:r>
          <a:endParaRPr lang="en-US" sz="1200" kern="1200" dirty="0"/>
        </a:p>
        <a:p>
          <a:pPr marL="114300" lvl="1" indent="-114300" algn="l" defTabSz="533400">
            <a:lnSpc>
              <a:spcPct val="90000"/>
            </a:lnSpc>
            <a:spcBef>
              <a:spcPct val="0"/>
            </a:spcBef>
            <a:spcAft>
              <a:spcPct val="15000"/>
            </a:spcAft>
            <a:buChar char="•"/>
          </a:pPr>
          <a:r>
            <a:rPr lang="en-US" sz="1200" b="0" i="0" u="none" kern="1200" dirty="0" smtClean="0"/>
            <a:t>Develop reports and analysis</a:t>
          </a:r>
          <a:endParaRPr lang="en-US" sz="1200" kern="1200" dirty="0"/>
        </a:p>
      </dsp:txBody>
      <dsp:txXfrm>
        <a:off x="3534406" y="1747480"/>
        <a:ext cx="3429323" cy="1747480"/>
      </dsp:txXfrm>
    </dsp:sp>
    <dsp:sp modelId="{E3EB05F0-DD98-467E-8D8C-2828C80EDA47}">
      <dsp:nvSpPr>
        <dsp:cNvPr id="0" name=""/>
        <dsp:cNvSpPr/>
      </dsp:nvSpPr>
      <dsp:spPr>
        <a:xfrm>
          <a:off x="4521679" y="262122"/>
          <a:ext cx="1454777" cy="1454777"/>
        </a:xfrm>
        <a:prstGeom prst="ellipse">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t="-19000" b="-19000"/>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56CEBF6-B6F3-453D-A8BF-BCA4D66B751E}">
      <dsp:nvSpPr>
        <dsp:cNvPr id="0" name=""/>
        <dsp:cNvSpPr/>
      </dsp:nvSpPr>
      <dsp:spPr>
        <a:xfrm>
          <a:off x="7066609" y="0"/>
          <a:ext cx="3429323" cy="4368702"/>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170688" rIns="170688" bIns="170688" numCol="1" spcCol="1270" anchor="t" anchorCtr="1">
          <a:noAutofit/>
        </a:bodyPr>
        <a:lstStyle/>
        <a:p>
          <a:pPr lvl="0" algn="just" defTabSz="1066800">
            <a:lnSpc>
              <a:spcPct val="90000"/>
            </a:lnSpc>
            <a:spcBef>
              <a:spcPct val="0"/>
            </a:spcBef>
            <a:spcAft>
              <a:spcPct val="35000"/>
            </a:spcAft>
          </a:pPr>
          <a:r>
            <a:rPr lang="en-US" sz="2400" kern="1200" dirty="0" smtClean="0"/>
            <a:t>        </a:t>
          </a:r>
          <a:r>
            <a:rPr lang="en-US" sz="2400" kern="1200" dirty="0" err="1" smtClean="0"/>
            <a:t>Bhavna</a:t>
          </a:r>
          <a:r>
            <a:rPr lang="en-US" sz="2400" kern="1200" dirty="0" smtClean="0"/>
            <a:t> </a:t>
          </a:r>
          <a:r>
            <a:rPr lang="en-US" sz="2400" kern="1200" dirty="0" err="1" smtClean="0"/>
            <a:t>Panwar</a:t>
          </a:r>
          <a:endParaRPr lang="en-US" sz="2400" kern="1200" dirty="0"/>
        </a:p>
        <a:p>
          <a:pPr marL="114300" lvl="1" indent="-114300" algn="l" defTabSz="533400">
            <a:lnSpc>
              <a:spcPct val="90000"/>
            </a:lnSpc>
            <a:spcBef>
              <a:spcPct val="0"/>
            </a:spcBef>
            <a:spcAft>
              <a:spcPct val="15000"/>
            </a:spcAft>
            <a:buChar char="•"/>
          </a:pPr>
          <a:r>
            <a:rPr lang="en-US" sz="1200" b="0" i="0" u="none" kern="1200" dirty="0" smtClean="0"/>
            <a:t>Contributing to overall project objectives</a:t>
          </a:r>
          <a:endParaRPr lang="en-US" sz="1200" kern="1200" dirty="0"/>
        </a:p>
        <a:p>
          <a:pPr marL="114300" lvl="1" indent="-114300" algn="l" defTabSz="533400">
            <a:lnSpc>
              <a:spcPct val="90000"/>
            </a:lnSpc>
            <a:spcBef>
              <a:spcPct val="0"/>
            </a:spcBef>
            <a:spcAft>
              <a:spcPct val="15000"/>
            </a:spcAft>
            <a:buChar char="•"/>
          </a:pPr>
          <a:r>
            <a:rPr lang="en-US" sz="1200" b="0" i="0" u="none" kern="1200" dirty="0" smtClean="0"/>
            <a:t>Completing individual deliverables</a:t>
          </a:r>
          <a:endParaRPr lang="en-US" sz="1200" kern="1200" dirty="0"/>
        </a:p>
        <a:p>
          <a:pPr marL="114300" lvl="1" indent="-114300" algn="l" defTabSz="533400">
            <a:lnSpc>
              <a:spcPct val="90000"/>
            </a:lnSpc>
            <a:spcBef>
              <a:spcPct val="0"/>
            </a:spcBef>
            <a:spcAft>
              <a:spcPct val="15000"/>
            </a:spcAft>
            <a:buChar char="•"/>
          </a:pPr>
          <a:r>
            <a:rPr lang="en-US" sz="1200" b="0" i="0" u="none" kern="1200" dirty="0" smtClean="0"/>
            <a:t>Processing confidential data and information according to guidelines</a:t>
          </a:r>
          <a:endParaRPr lang="en-US" sz="1200" kern="1200" dirty="0"/>
        </a:p>
        <a:p>
          <a:pPr marL="114300" lvl="1" indent="-114300" algn="l" defTabSz="533400">
            <a:lnSpc>
              <a:spcPct val="90000"/>
            </a:lnSpc>
            <a:spcBef>
              <a:spcPct val="0"/>
            </a:spcBef>
            <a:spcAft>
              <a:spcPct val="15000"/>
            </a:spcAft>
            <a:buChar char="•"/>
          </a:pPr>
          <a:r>
            <a:rPr lang="en-US" sz="1200" b="0" i="0" u="none" kern="1200" dirty="0" smtClean="0"/>
            <a:t>Managing and designing the reporting environment, including data sources, security, and metadata</a:t>
          </a:r>
          <a:endParaRPr lang="en-US" sz="1200" kern="1200" dirty="0"/>
        </a:p>
      </dsp:txBody>
      <dsp:txXfrm>
        <a:off x="7066609" y="1747480"/>
        <a:ext cx="3429323" cy="1747480"/>
      </dsp:txXfrm>
    </dsp:sp>
    <dsp:sp modelId="{0A0FC9D8-3478-4A3E-A077-44746FF0D2A7}">
      <dsp:nvSpPr>
        <dsp:cNvPr id="0" name=""/>
        <dsp:cNvSpPr/>
      </dsp:nvSpPr>
      <dsp:spPr>
        <a:xfrm>
          <a:off x="8053882" y="262122"/>
          <a:ext cx="1454777" cy="1454777"/>
        </a:xfrm>
        <a:prstGeom prst="ellipse">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t="-23000" b="-23000"/>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962A4B0-0043-48DE-90BC-AE3380BAA059}">
      <dsp:nvSpPr>
        <dsp:cNvPr id="0" name=""/>
        <dsp:cNvSpPr/>
      </dsp:nvSpPr>
      <dsp:spPr>
        <a:xfrm>
          <a:off x="419925" y="3745144"/>
          <a:ext cx="9658286" cy="422567"/>
        </a:xfrm>
        <a:prstGeom prst="leftRightArrow">
          <a:avLst/>
        </a:prstGeom>
        <a:solidFill>
          <a:schemeClr val="accent1">
            <a:tint val="6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hList7">
  <dgm:title val=""/>
  <dgm:desc val=""/>
  <dgm:catLst>
    <dgm:cat type="list" pri="12000"/>
    <dgm:cat type="process" pri="20000"/>
    <dgm:cat type="relationship" pri="14000"/>
    <dgm:cat type="convert" pri="8000"/>
    <dgm:cat type="picture" pri="25000"/>
    <dgm:cat type="pictureconvert" pri="2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onstrLst>
      <dgm:constr type="w" for="ch" forName="fgShape" refType="w" fact="0.92"/>
      <dgm:constr type="h" for="ch" forName="fgShape" refType="h" fact="0.15"/>
      <dgm:constr type="b" for="ch" forName="fgShape" refType="h" fact="0.95"/>
      <dgm:constr type="ctrX" for="ch" forName="fgShape" refType="w" fact="0.5"/>
      <dgm:constr type="w" for="ch" forName="linComp" refType="w"/>
      <dgm:constr type="h" for="ch" forName="linComp" refType="h"/>
      <dgm:constr type="ctrX" for="ch" forName="linComp" refType="w" fact="0.5"/>
    </dgm:constrLst>
    <dgm:ruleLst/>
    <dgm:layoutNode name="fgShape" styleLbl="fgShp">
      <dgm:alg type="sp"/>
      <dgm:shape xmlns:r="http://schemas.openxmlformats.org/officeDocument/2006/relationships" type="leftRightArrow" r:blip="" zOrderOff="99999">
        <dgm:adjLst/>
      </dgm:shape>
      <dgm:presOf/>
      <dgm:constrLst/>
      <dgm:ruleLst/>
    </dgm:layoutNode>
    <dgm:layoutNode name="linComp">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ptType="sibTrans" refType="w" refFor="ch" refForName="compNode" fact="0.03"/>
        <dgm:constr type="primFontSz" for="des" ptType="node" op="equ" val="65"/>
      </dgm:constrLst>
      <dgm:ruleLst/>
      <dgm:forEach name="nodesForEach" axis="ch" ptType="node">
        <dgm:layoutNode name="compNode">
          <dgm:alg type="composite"/>
          <dgm:shape xmlns:r="http://schemas.openxmlformats.org/officeDocument/2006/relationships" r:blip="">
            <dgm:adjLst/>
          </dgm:shape>
          <dgm:presOf/>
          <dgm:constrLst>
            <dgm:constr type="w" for="ch" forName="bkgdShape" refType="w"/>
            <dgm:constr type="h" for="ch" forName="bkgdShape" refType="h"/>
            <dgm:constr type="w" for="ch" forName="nodeTx" refType="w"/>
            <dgm:constr type="h" for="ch" forName="nodeTx" refType="h" fact="0.4"/>
            <dgm:constr type="b" for="ch" forName="nodeTx" refType="h" fact="0.8"/>
            <dgm:constr type="w" for="ch" forName="invisiNode" refType="w" fact="0.01"/>
            <dgm:constr type="h" for="ch" forName="invisiNode" refType="h" fact="0.06"/>
            <dgm:constr type="t" for="ch" forName="invisiNode"/>
            <dgm:constr type="ctrX" for="ch" forName="invisiNode" refType="w" fact="0.5"/>
            <dgm:constr type="h" for="ch" forName="imagNode" refType="h" fact="0.333"/>
            <dgm:constr type="w" for="ch" forName="imagNode" refType="h" refFor="ch" refForName="imagNode"/>
            <dgm:constr type="ctrX" for="ch" forName="imagNode" refType="w" fact="0.5"/>
            <dgm:constr type="t" for="ch" forName="imagNode" refType="h" fact="0.06"/>
            <dgm:constr type="w" for="ch" forName="imagNode" refType="w" op="lte" fact="0.94"/>
          </dgm:constrLst>
          <dgm:ruleLst/>
          <dgm:layoutNode name="bkgdShape">
            <dgm:alg type="sp"/>
            <dgm:shape xmlns:r="http://schemas.openxmlformats.org/officeDocument/2006/relationships" type="roundRect" r:blip="">
              <dgm:adjLst>
                <dgm:adj idx="1" val="0.1"/>
              </dgm:adjLst>
            </dgm:shape>
            <dgm:presOf axis="desOrSelf" ptType="node"/>
            <dgm:constrLst/>
            <dgm:ruleLst/>
          </dgm:layoutNode>
          <dgm:layoutNode name="nodeTx">
            <dgm:varLst>
              <dgm:bulletEnabled val="1"/>
            </dgm:varLst>
            <dgm:alg type="tx">
              <dgm:param type="txAnchorVert" val="mid"/>
              <dgm:param type="txAnchorHorzCh" val="ctr"/>
              <dgm:param type="stBulletLvl" val="2"/>
            </dgm:alg>
            <dgm:shape xmlns:r="http://schemas.openxmlformats.org/officeDocument/2006/relationships" type="rect" r:blip="" hideGeom="1">
              <dgm:adjLst/>
            </dgm:shape>
            <dgm:presOf axis="desOrSelf" ptType="node"/>
            <dgm:constrLst/>
            <dgm:ruleLst>
              <dgm:rule type="primFontSz" val="5" fact="NaN" max="NaN"/>
            </dgm:ruleLst>
          </dgm:layoutNode>
          <dgm:layoutNode name="invisiNode">
            <dgm:alg type="sp"/>
            <dgm:shape xmlns:r="http://schemas.openxmlformats.org/officeDocument/2006/relationships" type="roundRect" r:blip="" hideGeom="1">
              <dgm:adjLst>
                <dgm:adj idx="1" val="0.1"/>
              </dgm:adjLst>
            </dgm:shape>
            <dgm:presOf/>
            <dgm:constrLst/>
            <dgm:ruleLst/>
          </dgm:layoutNode>
          <dgm:layoutNode name="imagNode" styleLbl="fgImgPlace1">
            <dgm:alg type="sp"/>
            <dgm:shape xmlns:r="http://schemas.openxmlformats.org/officeDocument/2006/relationships" type="ellipse" r:blip="" blipPhldr="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5A01FB35-722A-434C-998A-55361814406F}" type="datetimeFigureOut">
              <a:rPr lang="en-US" smtClean="0"/>
              <a:t>4/6/20</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7E432C5-6B74-436C-BF48-7B17754AB941}" type="slidenum">
              <a:rPr lang="en-US" smtClean="0"/>
              <a:t>‹#›</a:t>
            </a:fld>
            <a:endParaRPr lang="en-US"/>
          </a:p>
        </p:txBody>
      </p:sp>
    </p:spTree>
    <p:extLst>
      <p:ext uri="{BB962C8B-B14F-4D97-AF65-F5344CB8AC3E}">
        <p14:creationId xmlns:p14="http://schemas.microsoft.com/office/powerpoint/2010/main" val="3541981503"/>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eg>
</file>

<file path=ppt/media/image12.png>
</file>

<file path=ppt/media/image13.png>
</file>

<file path=ppt/media/image14.png>
</file>

<file path=ppt/media/image2.jpg>
</file>

<file path=ppt/media/image3.jpg>
</file>

<file path=ppt/media/image4.jp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F82F6A0-C5BF-4844-9288-8F7F8AE79D55}" type="datetimeFigureOut">
              <a:rPr lang="en-US" smtClean="0"/>
              <a:t>4/6/20</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E765CA8-773C-4672-86C7-BF3D1D8903CC}" type="slidenum">
              <a:rPr lang="en-US" smtClean="0"/>
              <a:t>‹#›</a:t>
            </a:fld>
            <a:endParaRPr lang="en-US"/>
          </a:p>
        </p:txBody>
      </p:sp>
    </p:spTree>
    <p:extLst>
      <p:ext uri="{BB962C8B-B14F-4D97-AF65-F5344CB8AC3E}">
        <p14:creationId xmlns:p14="http://schemas.microsoft.com/office/powerpoint/2010/main" val="28118202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 Id="rId3"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 Id="rId3"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 Id="rId3"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 Id="rId3"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 Id="rId3"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 Id="rId3"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 Id="rId3"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 Id="rId3"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 Id="rId3"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jp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5.emf"/><Relationship Id="rId4" Type="http://schemas.openxmlformats.org/officeDocument/2006/relationships/image" Target="../media/image6.png"/><Relationship Id="rId1" Type="http://schemas.openxmlformats.org/officeDocument/2006/relationships/slideMaster" Target="../slideMasters/slideMaster2.xml"/><Relationship Id="rId2" Type="http://schemas.openxmlformats.org/officeDocument/2006/relationships/image" Target="../media/image4.jp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emf"/><Relationship Id="rId3" Type="http://schemas.openxmlformats.org/officeDocument/2006/relationships/image" Target="../media/image7.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emf"/><Relationship Id="rId3" Type="http://schemas.openxmlformats.org/officeDocument/2006/relationships/image" Target="../media/image7.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emf"/><Relationship Id="rId3" Type="http://schemas.openxmlformats.org/officeDocument/2006/relationships/image" Target="../media/image7.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emf"/><Relationship Id="rId3"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emf"/><Relationship Id="rId3" Type="http://schemas.openxmlformats.org/officeDocument/2006/relationships/image" Target="../media/image7.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emf"/><Relationship Id="rId3" Type="http://schemas.openxmlformats.org/officeDocument/2006/relationships/image" Target="../media/image7.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emf"/><Relationship Id="rId3" Type="http://schemas.openxmlformats.org/officeDocument/2006/relationships/image" Target="../media/image7.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emf"/><Relationship Id="rId3" Type="http://schemas.openxmlformats.org/officeDocument/2006/relationships/image" Target="../media/image7.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emf"/><Relationship Id="rId3" Type="http://schemas.openxmlformats.org/officeDocument/2006/relationships/image" Target="../media/image7.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emf"/><Relationship Id="rId3" Type="http://schemas.openxmlformats.org/officeDocument/2006/relationships/image" Target="../media/image7.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emf"/><Relationship Id="rId3" Type="http://schemas.openxmlformats.org/officeDocument/2006/relationships/image" Target="../media/image7.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emf"/><Relationship Id="rId4" Type="http://schemas.openxmlformats.org/officeDocument/2006/relationships/image" Target="../media/image6.png"/><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 Id="rId3"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 Id="rId3"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ag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0"/>
            <a:ext cx="12192000" cy="4168239"/>
          </a:xfrm>
          <a:prstGeom prst="rect">
            <a:avLst/>
          </a:prstGeom>
        </p:spPr>
        <p:txBody>
          <a:bodyPr/>
          <a:lstStyle/>
          <a:p>
            <a:r>
              <a:rPr lang="en-US"/>
              <a:t>Click icon to add picture</a:t>
            </a:r>
          </a:p>
        </p:txBody>
      </p:sp>
      <p:sp>
        <p:nvSpPr>
          <p:cNvPr id="2" name="Rectangle 1"/>
          <p:cNvSpPr>
            <a:spLocks noChangeAspect="1"/>
          </p:cNvSpPr>
          <p:nvPr userDrawn="1"/>
        </p:nvSpPr>
        <p:spPr>
          <a:xfrm>
            <a:off x="0" y="4168239"/>
            <a:ext cx="12161520" cy="2743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2" name="Text Placeholder 11"/>
          <p:cNvSpPr>
            <a:spLocks noGrp="1"/>
          </p:cNvSpPr>
          <p:nvPr>
            <p:ph type="body" sz="quarter" idx="11" hasCustomPrompt="1"/>
          </p:nvPr>
        </p:nvSpPr>
        <p:spPr>
          <a:xfrm>
            <a:off x="6299200" y="6324600"/>
            <a:ext cx="5486400" cy="304800"/>
          </a:xfrm>
          <a:prstGeom prst="rect">
            <a:avLst/>
          </a:prstGeom>
        </p:spPr>
        <p:txBody>
          <a:bodyPr lIns="457200" rIns="0" bIns="0" anchor="b" anchorCtr="0"/>
          <a:lstStyle>
            <a:lvl1pPr marL="0" indent="0" algn="r">
              <a:buFont typeface="Arial" panose="020B0604020202020204" pitchFamily="34" charset="0"/>
              <a:buNone/>
              <a:defRPr sz="1600">
                <a:latin typeface="+mj-lt"/>
              </a:defRPr>
            </a:lvl1pPr>
            <a:lvl2pPr>
              <a:defRPr sz="1400"/>
            </a:lvl2pPr>
            <a:lvl3pPr>
              <a:defRPr sz="1400"/>
            </a:lvl3pPr>
            <a:lvl4pPr>
              <a:defRPr sz="1400"/>
            </a:lvl4pPr>
            <a:lvl5pPr>
              <a:defRPr sz="1400"/>
            </a:lvl5pPr>
          </a:lstStyle>
          <a:p>
            <a:pPr lvl="0"/>
            <a:r>
              <a:rPr lang="en-US" dirty="0"/>
              <a:t>Add your department here</a:t>
            </a:r>
          </a:p>
        </p:txBody>
      </p:sp>
      <p:sp>
        <p:nvSpPr>
          <p:cNvPr id="15" name="Text Placeholder 11"/>
          <p:cNvSpPr>
            <a:spLocks noGrp="1"/>
          </p:cNvSpPr>
          <p:nvPr>
            <p:ph type="body" sz="quarter" idx="13" hasCustomPrompt="1"/>
          </p:nvPr>
        </p:nvSpPr>
        <p:spPr>
          <a:xfrm>
            <a:off x="6299200" y="6019800"/>
            <a:ext cx="5486400" cy="304800"/>
          </a:xfrm>
          <a:prstGeom prst="rect">
            <a:avLst/>
          </a:prstGeom>
        </p:spPr>
        <p:txBody>
          <a:bodyPr lIns="457200" rIns="0" bIns="0" anchor="b" anchorCtr="0"/>
          <a:lstStyle>
            <a:lvl1pPr marL="0" indent="0" algn="r">
              <a:buFont typeface="Arial" panose="020B0604020202020204" pitchFamily="34" charset="0"/>
              <a:buNone/>
              <a:defRPr sz="1600">
                <a:latin typeface="+mj-lt"/>
              </a:defRPr>
            </a:lvl1pPr>
            <a:lvl2pPr>
              <a:defRPr sz="1400"/>
            </a:lvl2pPr>
            <a:lvl3pPr>
              <a:defRPr sz="1400"/>
            </a:lvl3pPr>
            <a:lvl4pPr>
              <a:defRPr sz="1400"/>
            </a:lvl4pPr>
            <a:lvl5pPr>
              <a:defRPr sz="1400"/>
            </a:lvl5pPr>
          </a:lstStyle>
          <a:p>
            <a:pPr lvl="0"/>
            <a:r>
              <a:rPr lang="en-US" dirty="0"/>
              <a:t>Add your name here</a:t>
            </a:r>
          </a:p>
        </p:txBody>
      </p:sp>
      <p:sp>
        <p:nvSpPr>
          <p:cNvPr id="11" name="Text Placeholder 13"/>
          <p:cNvSpPr>
            <a:spLocks noGrp="1" noChangeAspect="1"/>
          </p:cNvSpPr>
          <p:nvPr>
            <p:ph type="body" sz="quarter" idx="12" hasCustomPrompt="1"/>
          </p:nvPr>
        </p:nvSpPr>
        <p:spPr>
          <a:xfrm>
            <a:off x="350485" y="4648200"/>
            <a:ext cx="10972800" cy="1143000"/>
          </a:xfrm>
          <a:prstGeom prst="rect">
            <a:avLst/>
          </a:prstGeom>
        </p:spPr>
        <p:txBody>
          <a:bodyPr lIns="0" tIns="0" rIns="0" bIns="0"/>
          <a:lstStyle>
            <a:lvl1pPr>
              <a:spcBef>
                <a:spcPts val="0"/>
              </a:spcBef>
              <a:defRPr sz="3200" b="0" cap="none" baseline="0">
                <a:latin typeface="+mj-lt"/>
              </a:defRPr>
            </a:lvl1pPr>
          </a:lstStyle>
          <a:p>
            <a:pPr lvl="0"/>
            <a:r>
              <a:rPr lang="en-US" dirty="0"/>
              <a:t>Title goes here</a:t>
            </a:r>
          </a:p>
          <a:p>
            <a:pPr lvl="0"/>
            <a:r>
              <a:rPr lang="en-US" dirty="0"/>
              <a:t>It can be on 2 lines – use sentence case</a:t>
            </a:r>
          </a:p>
        </p:txBody>
      </p:sp>
      <p:pic>
        <p:nvPicPr>
          <p:cNvPr id="13" name="Picture 1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01168" y="6204606"/>
            <a:ext cx="1841358" cy="631798"/>
          </a:xfrm>
          <a:prstGeom prst="rect">
            <a:avLst/>
          </a:prstGeom>
        </p:spPr>
      </p:pic>
    </p:spTree>
    <p:extLst>
      <p:ext uri="{BB962C8B-B14F-4D97-AF65-F5344CB8AC3E}">
        <p14:creationId xmlns:p14="http://schemas.microsoft.com/office/powerpoint/2010/main" val="4024284561"/>
      </p:ext>
    </p:extLst>
  </p:cSld>
  <p:clrMapOvr>
    <a:masterClrMapping/>
  </p:clrMapOvr>
  <p:extLst mod="1">
    <p:ext uri="{DCECCB84-F9BA-43D5-87BE-67443E8EF086}">
      <p15:sldGuideLst xmlns:p15="http://schemas.microsoft.com/office/powerpoint/2012/main">
        <p15:guide id="1" pos="216"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Full Picture Background with content - A2">
    <p:spTree>
      <p:nvGrpSpPr>
        <p:cNvPr id="1" name=""/>
        <p:cNvGrpSpPr/>
        <p:nvPr/>
      </p:nvGrpSpPr>
      <p:grpSpPr>
        <a:xfrm>
          <a:off x="0" y="0"/>
          <a:ext cx="0" cy="0"/>
          <a:chOff x="0" y="0"/>
          <a:chExt cx="0" cy="0"/>
        </a:xfrm>
      </p:grpSpPr>
      <p:sp>
        <p:nvSpPr>
          <p:cNvPr id="3" name="Picture Placeholder 2"/>
          <p:cNvSpPr>
            <a:spLocks noGrp="1"/>
          </p:cNvSpPr>
          <p:nvPr>
            <p:ph type="pic" sz="quarter" idx="11"/>
          </p:nvPr>
        </p:nvSpPr>
        <p:spPr>
          <a:xfrm>
            <a:off x="0" y="1"/>
            <a:ext cx="12192000" cy="6103917"/>
          </a:xfrm>
          <a:prstGeom prst="rect">
            <a:avLst/>
          </a:prstGeom>
        </p:spPr>
        <p:txBody>
          <a:bodyPr/>
          <a:lstStyle/>
          <a:p>
            <a:r>
              <a:rPr lang="en-US"/>
              <a:t>Click icon to add picture</a:t>
            </a:r>
            <a:endParaRPr lang="en-US" dirty="0"/>
          </a:p>
        </p:txBody>
      </p:sp>
      <p:sp>
        <p:nvSpPr>
          <p:cNvPr id="6" name="Text Placeholder 5"/>
          <p:cNvSpPr>
            <a:spLocks noGrp="1"/>
          </p:cNvSpPr>
          <p:nvPr>
            <p:ph type="body" sz="quarter" idx="12" hasCustomPrompt="1"/>
          </p:nvPr>
        </p:nvSpPr>
        <p:spPr>
          <a:xfrm>
            <a:off x="0" y="1978025"/>
            <a:ext cx="4893733" cy="3743325"/>
          </a:xfrm>
          <a:prstGeom prst="rect">
            <a:avLst/>
          </a:prstGeom>
          <a:solidFill>
            <a:schemeClr val="bg1">
              <a:alpha val="90000"/>
            </a:schemeClr>
          </a:solidFill>
        </p:spPr>
        <p:txBody>
          <a:bodyPr lIns="320040" tIns="228600" rIns="320040" bIns="228600"/>
          <a:lstStyle>
            <a:lvl1pPr>
              <a:defRPr sz="2800" cap="none" baseline="0">
                <a:solidFill>
                  <a:schemeClr val="accent1"/>
                </a:solidFill>
                <a:latin typeface="+mj-lt"/>
              </a:defRPr>
            </a:lvl1pPr>
            <a:lvl2pPr marL="0" indent="-182880">
              <a:buFontTx/>
              <a:buBlip>
                <a:blip r:embed="rId2"/>
              </a:buBlip>
              <a:defRPr sz="2000">
                <a:solidFill>
                  <a:schemeClr val="bg1"/>
                </a:solidFill>
              </a:defRPr>
            </a:lvl2pPr>
            <a:lvl3pPr marL="457200" indent="-182880">
              <a:defRPr sz="1800">
                <a:solidFill>
                  <a:schemeClr val="bg1"/>
                </a:solidFill>
              </a:defRPr>
            </a:lvl3pPr>
            <a:lvl4pPr marL="914400" indent="-182880">
              <a:defRPr sz="1600">
                <a:solidFill>
                  <a:schemeClr val="bg1"/>
                </a:solidFill>
              </a:defRPr>
            </a:lvl4pPr>
            <a:lvl5pPr marL="1371600" indent="-182880">
              <a:buFont typeface="Arial" panose="020B0604020202020204" pitchFamily="34" charset="0"/>
              <a:buChar char="•"/>
              <a:defRPr sz="1400">
                <a:solidFill>
                  <a:schemeClr val="bg1"/>
                </a:solidFill>
              </a:defRPr>
            </a:lvl5pPr>
          </a:lstStyle>
          <a:p>
            <a:pPr lvl="0"/>
            <a:r>
              <a:rPr lang="en-US" dirty="0"/>
              <a:t>Click to edit master text styles</a:t>
            </a:r>
          </a:p>
        </p:txBody>
      </p:sp>
      <p:sp>
        <p:nvSpPr>
          <p:cNvPr id="15" name="Text Placeholder 14"/>
          <p:cNvSpPr>
            <a:spLocks noGrp="1"/>
          </p:cNvSpPr>
          <p:nvPr>
            <p:ph type="body" sz="quarter" idx="13"/>
          </p:nvPr>
        </p:nvSpPr>
        <p:spPr>
          <a:xfrm>
            <a:off x="0" y="3200400"/>
            <a:ext cx="4893733" cy="2520950"/>
          </a:xfrm>
          <a:prstGeom prst="rect">
            <a:avLst/>
          </a:prstGeom>
        </p:spPr>
        <p:txBody>
          <a:bodyPr lIns="320040" tIns="0" rIns="320040" bIns="0"/>
          <a:lstStyle>
            <a:lvl1pPr marL="182880" indent="-182880">
              <a:buFontTx/>
              <a:buBlip>
                <a:blip r:embed="rId2"/>
              </a:buBlip>
              <a:defRPr sz="2400">
                <a:solidFill>
                  <a:schemeClr val="accent5"/>
                </a:solidFill>
                <a:latin typeface="+mj-lt"/>
              </a:defRPr>
            </a:lvl1pPr>
            <a:lvl2pPr marL="457200" indent="-182880">
              <a:buFont typeface="Arial" panose="020B0604020202020204" pitchFamily="34" charset="0"/>
              <a:buChar char="•"/>
              <a:defRPr sz="2000">
                <a:solidFill>
                  <a:schemeClr val="accent5"/>
                </a:solidFill>
                <a:latin typeface="+mj-lt"/>
              </a:defRPr>
            </a:lvl2pPr>
            <a:lvl3pPr marL="640080" indent="-182880">
              <a:buFont typeface="Avenir LT Std 65 Medium" pitchFamily="34" charset="0"/>
              <a:buChar char="‐"/>
              <a:defRPr sz="1800">
                <a:solidFill>
                  <a:schemeClr val="accent5"/>
                </a:solidFill>
                <a:latin typeface="+mj-lt"/>
              </a:defRPr>
            </a:lvl3pPr>
            <a:lvl4pPr>
              <a:defRPr sz="2400">
                <a:solidFill>
                  <a:schemeClr val="bg1"/>
                </a:solidFill>
              </a:defRPr>
            </a:lvl4pPr>
            <a:lvl5pPr>
              <a:defRPr sz="2400">
                <a:solidFill>
                  <a:schemeClr val="bg1"/>
                </a:solidFill>
              </a:defRPr>
            </a:lvl5pPr>
          </a:lstStyle>
          <a:p>
            <a:pPr lvl="0"/>
            <a:r>
              <a:rPr lang="en-US"/>
              <a:t>Edit Master text styles</a:t>
            </a:r>
          </a:p>
          <a:p>
            <a:pPr lvl="1"/>
            <a:r>
              <a:rPr lang="en-US"/>
              <a:t>Second level</a:t>
            </a:r>
          </a:p>
          <a:p>
            <a:pPr lvl="2"/>
            <a:r>
              <a:rPr lang="en-US"/>
              <a:t>Third level</a:t>
            </a:r>
          </a:p>
        </p:txBody>
      </p:sp>
      <p:sp>
        <p:nvSpPr>
          <p:cNvPr id="9" name="Rectangle 8"/>
          <p:cNvSpPr/>
          <p:nvPr userDrawn="1"/>
        </p:nvSpPr>
        <p:spPr>
          <a:xfrm>
            <a:off x="0" y="6103918"/>
            <a:ext cx="12192000" cy="75408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01168" y="6204606"/>
            <a:ext cx="1841358" cy="631798"/>
          </a:xfrm>
          <a:prstGeom prst="rect">
            <a:avLst/>
          </a:prstGeom>
        </p:spPr>
      </p:pic>
    </p:spTree>
    <p:extLst>
      <p:ext uri="{BB962C8B-B14F-4D97-AF65-F5344CB8AC3E}">
        <p14:creationId xmlns:p14="http://schemas.microsoft.com/office/powerpoint/2010/main" val="24084893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Full Picture Background - statistics A1">
    <p:spTree>
      <p:nvGrpSpPr>
        <p:cNvPr id="1" name=""/>
        <p:cNvGrpSpPr/>
        <p:nvPr/>
      </p:nvGrpSpPr>
      <p:grpSpPr>
        <a:xfrm>
          <a:off x="0" y="0"/>
          <a:ext cx="0" cy="0"/>
          <a:chOff x="0" y="0"/>
          <a:chExt cx="0" cy="0"/>
        </a:xfrm>
      </p:grpSpPr>
      <p:sp>
        <p:nvSpPr>
          <p:cNvPr id="3" name="Picture Placeholder 2"/>
          <p:cNvSpPr>
            <a:spLocks noGrp="1"/>
          </p:cNvSpPr>
          <p:nvPr>
            <p:ph type="pic" sz="quarter" idx="11"/>
          </p:nvPr>
        </p:nvSpPr>
        <p:spPr>
          <a:xfrm>
            <a:off x="0" y="1"/>
            <a:ext cx="12192000" cy="6103917"/>
          </a:xfrm>
          <a:prstGeom prst="rect">
            <a:avLst/>
          </a:prstGeom>
        </p:spPr>
        <p:txBody>
          <a:bodyPr/>
          <a:lstStyle/>
          <a:p>
            <a:r>
              <a:rPr lang="en-US"/>
              <a:t>Click icon to add picture</a:t>
            </a:r>
            <a:endParaRPr lang="en-US" dirty="0"/>
          </a:p>
        </p:txBody>
      </p:sp>
      <p:sp>
        <p:nvSpPr>
          <p:cNvPr id="6" name="Text Placeholder 5"/>
          <p:cNvSpPr>
            <a:spLocks noGrp="1"/>
          </p:cNvSpPr>
          <p:nvPr>
            <p:ph type="body" sz="quarter" idx="12" hasCustomPrompt="1"/>
          </p:nvPr>
        </p:nvSpPr>
        <p:spPr>
          <a:xfrm>
            <a:off x="-1" y="4495801"/>
            <a:ext cx="7298268" cy="1439863"/>
          </a:xfrm>
          <a:prstGeom prst="rect">
            <a:avLst/>
          </a:prstGeom>
          <a:solidFill>
            <a:schemeClr val="tx2">
              <a:alpha val="90000"/>
            </a:schemeClr>
          </a:solidFill>
        </p:spPr>
        <p:txBody>
          <a:bodyPr lIns="320040" tIns="228600" rIns="320040" bIns="228600"/>
          <a:lstStyle>
            <a:lvl1pPr>
              <a:defRPr sz="2800" cap="none" baseline="0">
                <a:solidFill>
                  <a:schemeClr val="accent4"/>
                </a:solidFill>
                <a:latin typeface="+mj-lt"/>
              </a:defRPr>
            </a:lvl1pPr>
            <a:lvl2pPr marL="0" indent="-182880">
              <a:buFontTx/>
              <a:buBlip>
                <a:blip r:embed="rId2"/>
              </a:buBlip>
              <a:defRPr sz="2000">
                <a:solidFill>
                  <a:schemeClr val="bg1"/>
                </a:solidFill>
              </a:defRPr>
            </a:lvl2pPr>
            <a:lvl3pPr marL="457200" indent="-182880">
              <a:defRPr sz="1800">
                <a:solidFill>
                  <a:schemeClr val="bg1"/>
                </a:solidFill>
              </a:defRPr>
            </a:lvl3pPr>
            <a:lvl4pPr marL="914400" indent="-182880">
              <a:defRPr sz="1600">
                <a:solidFill>
                  <a:schemeClr val="bg1"/>
                </a:solidFill>
              </a:defRPr>
            </a:lvl4pPr>
            <a:lvl5pPr marL="1371600" indent="-182880">
              <a:buFont typeface="Arial" panose="020B0604020202020204" pitchFamily="34" charset="0"/>
              <a:buChar char="•"/>
              <a:defRPr sz="1400">
                <a:solidFill>
                  <a:schemeClr val="bg1"/>
                </a:solidFill>
              </a:defRPr>
            </a:lvl5pPr>
          </a:lstStyle>
          <a:p>
            <a:pPr lvl="0"/>
            <a:r>
              <a:rPr lang="en-US" dirty="0"/>
              <a:t>Click to edit master text styles</a:t>
            </a:r>
          </a:p>
        </p:txBody>
      </p:sp>
      <p:sp>
        <p:nvSpPr>
          <p:cNvPr id="7" name="Rectangle 6"/>
          <p:cNvSpPr/>
          <p:nvPr userDrawn="1"/>
        </p:nvSpPr>
        <p:spPr>
          <a:xfrm>
            <a:off x="0" y="6103918"/>
            <a:ext cx="12192000" cy="75408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7" name="Text Placeholder 14"/>
          <p:cNvSpPr>
            <a:spLocks noGrp="1"/>
          </p:cNvSpPr>
          <p:nvPr>
            <p:ph type="body" sz="quarter" idx="13"/>
          </p:nvPr>
        </p:nvSpPr>
        <p:spPr>
          <a:xfrm>
            <a:off x="1294725" y="5124758"/>
            <a:ext cx="6003543" cy="571528"/>
          </a:xfrm>
          <a:prstGeom prst="rect">
            <a:avLst/>
          </a:prstGeom>
        </p:spPr>
        <p:txBody>
          <a:bodyPr lIns="0" tIns="0" rIns="320040" bIns="0" anchor="ctr"/>
          <a:lstStyle>
            <a:lvl1pPr marL="0" indent="0">
              <a:buFont typeface="Arial" panose="020B0604020202020204" pitchFamily="34" charset="0"/>
              <a:buNone/>
              <a:defRPr sz="2400">
                <a:solidFill>
                  <a:schemeClr val="bg1"/>
                </a:solidFill>
                <a:latin typeface="+mj-lt"/>
              </a:defRPr>
            </a:lvl1pPr>
            <a:lvl2pPr marL="457200" indent="-182880">
              <a:buFont typeface="Arial" panose="020B0604020202020204" pitchFamily="34" charset="0"/>
              <a:buChar char="•"/>
              <a:defRPr sz="1800">
                <a:solidFill>
                  <a:schemeClr val="bg1"/>
                </a:solidFill>
              </a:defRPr>
            </a:lvl2pPr>
            <a:lvl3pPr marL="640080" indent="-182880">
              <a:buFont typeface="Avenir LT Std 65 Medium" pitchFamily="34" charset="0"/>
              <a:buChar char="‐"/>
              <a:defRPr sz="1600">
                <a:solidFill>
                  <a:schemeClr val="bg1"/>
                </a:solidFill>
              </a:defRPr>
            </a:lvl3pPr>
            <a:lvl4pPr>
              <a:defRPr sz="2400">
                <a:solidFill>
                  <a:schemeClr val="bg1"/>
                </a:solidFill>
              </a:defRPr>
            </a:lvl4pPr>
            <a:lvl5pPr>
              <a:defRPr sz="2400">
                <a:solidFill>
                  <a:schemeClr val="bg1"/>
                </a:solidFill>
              </a:defRPr>
            </a:lvl5pPr>
          </a:lstStyle>
          <a:p>
            <a:pPr lvl="0"/>
            <a:r>
              <a:rPr lang="en-US"/>
              <a:t>Edit Master text styles</a:t>
            </a:r>
          </a:p>
        </p:txBody>
      </p:sp>
      <p:sp>
        <p:nvSpPr>
          <p:cNvPr id="18" name="Text Placeholder 3"/>
          <p:cNvSpPr>
            <a:spLocks noGrp="1"/>
          </p:cNvSpPr>
          <p:nvPr>
            <p:ph type="body" sz="quarter" idx="14" hasCustomPrompt="1"/>
          </p:nvPr>
        </p:nvSpPr>
        <p:spPr>
          <a:xfrm>
            <a:off x="406401" y="5124759"/>
            <a:ext cx="1189567" cy="549275"/>
          </a:xfrm>
          <a:prstGeom prst="rect">
            <a:avLst/>
          </a:prstGeom>
        </p:spPr>
        <p:txBody>
          <a:bodyPr lIns="0" tIns="0" rIns="0" bIns="0" anchor="ctr"/>
          <a:lstStyle>
            <a:lvl1pPr>
              <a:defRPr sz="4000">
                <a:solidFill>
                  <a:schemeClr val="accent2"/>
                </a:solidFill>
                <a:latin typeface="+mj-lt"/>
              </a:defRPr>
            </a:lvl1pPr>
          </a:lstStyle>
          <a:p>
            <a:pPr lvl="0"/>
            <a:r>
              <a:rPr lang="en-US" dirty="0"/>
              <a:t>##</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01168" y="6204606"/>
            <a:ext cx="1841358" cy="631798"/>
          </a:xfrm>
          <a:prstGeom prst="rect">
            <a:avLst/>
          </a:prstGeom>
        </p:spPr>
      </p:pic>
    </p:spTree>
    <p:extLst>
      <p:ext uri="{BB962C8B-B14F-4D97-AF65-F5344CB8AC3E}">
        <p14:creationId xmlns:p14="http://schemas.microsoft.com/office/powerpoint/2010/main" val="74136445"/>
      </p:ext>
    </p:extLst>
  </p:cSld>
  <p:clrMapOvr>
    <a:masterClrMapping/>
  </p:clrMapOvr>
  <p:extLst mod="1">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Full Picture Background - statistics A2">
    <p:spTree>
      <p:nvGrpSpPr>
        <p:cNvPr id="1" name=""/>
        <p:cNvGrpSpPr/>
        <p:nvPr/>
      </p:nvGrpSpPr>
      <p:grpSpPr>
        <a:xfrm>
          <a:off x="0" y="0"/>
          <a:ext cx="0" cy="0"/>
          <a:chOff x="0" y="0"/>
          <a:chExt cx="0" cy="0"/>
        </a:xfrm>
      </p:grpSpPr>
      <p:sp>
        <p:nvSpPr>
          <p:cNvPr id="3" name="Picture Placeholder 2"/>
          <p:cNvSpPr>
            <a:spLocks noGrp="1"/>
          </p:cNvSpPr>
          <p:nvPr>
            <p:ph type="pic" sz="quarter" idx="11"/>
          </p:nvPr>
        </p:nvSpPr>
        <p:spPr>
          <a:xfrm>
            <a:off x="0" y="1"/>
            <a:ext cx="12192000" cy="6103917"/>
          </a:xfrm>
          <a:prstGeom prst="rect">
            <a:avLst/>
          </a:prstGeom>
        </p:spPr>
        <p:txBody>
          <a:bodyPr/>
          <a:lstStyle/>
          <a:p>
            <a:r>
              <a:rPr lang="en-US"/>
              <a:t>Click icon to add picture</a:t>
            </a:r>
            <a:endParaRPr lang="en-US" dirty="0"/>
          </a:p>
        </p:txBody>
      </p:sp>
      <p:sp>
        <p:nvSpPr>
          <p:cNvPr id="6" name="Text Placeholder 5"/>
          <p:cNvSpPr>
            <a:spLocks noGrp="1"/>
          </p:cNvSpPr>
          <p:nvPr>
            <p:ph type="body" sz="quarter" idx="12" hasCustomPrompt="1"/>
          </p:nvPr>
        </p:nvSpPr>
        <p:spPr>
          <a:xfrm>
            <a:off x="1" y="4495800"/>
            <a:ext cx="7298268" cy="1439862"/>
          </a:xfrm>
          <a:prstGeom prst="rect">
            <a:avLst/>
          </a:prstGeom>
          <a:solidFill>
            <a:schemeClr val="bg2">
              <a:alpha val="90000"/>
            </a:schemeClr>
          </a:solidFill>
        </p:spPr>
        <p:txBody>
          <a:bodyPr lIns="320040" tIns="228600" rIns="320040" bIns="228600"/>
          <a:lstStyle>
            <a:lvl1pPr>
              <a:defRPr sz="2800" cap="none" baseline="0">
                <a:solidFill>
                  <a:schemeClr val="accent1"/>
                </a:solidFill>
                <a:latin typeface="+mj-lt"/>
              </a:defRPr>
            </a:lvl1pPr>
            <a:lvl2pPr marL="0" indent="-182880">
              <a:buFontTx/>
              <a:buBlip>
                <a:blip r:embed="rId2"/>
              </a:buBlip>
              <a:defRPr sz="2000">
                <a:solidFill>
                  <a:schemeClr val="bg1"/>
                </a:solidFill>
              </a:defRPr>
            </a:lvl2pPr>
            <a:lvl3pPr marL="457200" indent="-182880">
              <a:defRPr sz="1800">
                <a:solidFill>
                  <a:schemeClr val="bg1"/>
                </a:solidFill>
              </a:defRPr>
            </a:lvl3pPr>
            <a:lvl4pPr marL="914400" indent="-182880">
              <a:defRPr sz="1600">
                <a:solidFill>
                  <a:schemeClr val="bg1"/>
                </a:solidFill>
              </a:defRPr>
            </a:lvl4pPr>
            <a:lvl5pPr marL="1371600" indent="-182880">
              <a:buFont typeface="Arial" panose="020B0604020202020204" pitchFamily="34" charset="0"/>
              <a:buChar char="•"/>
              <a:defRPr sz="1400">
                <a:solidFill>
                  <a:schemeClr val="bg1"/>
                </a:solidFill>
              </a:defRPr>
            </a:lvl5pPr>
          </a:lstStyle>
          <a:p>
            <a:pPr lvl="0"/>
            <a:r>
              <a:rPr lang="en-US" dirty="0"/>
              <a:t>Click to edit master text styles</a:t>
            </a:r>
          </a:p>
        </p:txBody>
      </p:sp>
      <p:sp>
        <p:nvSpPr>
          <p:cNvPr id="15" name="Text Placeholder 14"/>
          <p:cNvSpPr>
            <a:spLocks noGrp="1"/>
          </p:cNvSpPr>
          <p:nvPr>
            <p:ph type="body" sz="quarter" idx="13"/>
          </p:nvPr>
        </p:nvSpPr>
        <p:spPr>
          <a:xfrm>
            <a:off x="1294725" y="5124758"/>
            <a:ext cx="6003543" cy="571528"/>
          </a:xfrm>
          <a:prstGeom prst="rect">
            <a:avLst/>
          </a:prstGeom>
        </p:spPr>
        <p:txBody>
          <a:bodyPr lIns="0" tIns="0" rIns="320040" bIns="0" anchor="ctr"/>
          <a:lstStyle>
            <a:lvl1pPr marL="0" indent="0">
              <a:buFont typeface="Arial" panose="020B0604020202020204" pitchFamily="34" charset="0"/>
              <a:buNone/>
              <a:defRPr sz="2400">
                <a:solidFill>
                  <a:schemeClr val="accent5"/>
                </a:solidFill>
                <a:latin typeface="+mj-lt"/>
              </a:defRPr>
            </a:lvl1pPr>
            <a:lvl2pPr marL="457200" indent="-182880">
              <a:buFont typeface="Arial" panose="020B0604020202020204" pitchFamily="34" charset="0"/>
              <a:buChar char="•"/>
              <a:defRPr sz="1800">
                <a:solidFill>
                  <a:schemeClr val="bg1"/>
                </a:solidFill>
              </a:defRPr>
            </a:lvl2pPr>
            <a:lvl3pPr marL="640080" indent="-182880">
              <a:buFont typeface="Avenir LT Std 65 Medium" pitchFamily="34" charset="0"/>
              <a:buChar char="‐"/>
              <a:defRPr sz="1600">
                <a:solidFill>
                  <a:schemeClr val="bg1"/>
                </a:solidFill>
              </a:defRPr>
            </a:lvl3pPr>
            <a:lvl4pPr>
              <a:defRPr sz="2400">
                <a:solidFill>
                  <a:schemeClr val="bg1"/>
                </a:solidFill>
              </a:defRPr>
            </a:lvl4pPr>
            <a:lvl5pPr>
              <a:defRPr sz="2400">
                <a:solidFill>
                  <a:schemeClr val="bg1"/>
                </a:solidFill>
              </a:defRPr>
            </a:lvl5pPr>
          </a:lstStyle>
          <a:p>
            <a:pPr lvl="0"/>
            <a:r>
              <a:rPr lang="en-US"/>
              <a:t>Edit Master text styles</a:t>
            </a:r>
          </a:p>
        </p:txBody>
      </p:sp>
      <p:sp>
        <p:nvSpPr>
          <p:cNvPr id="4" name="Text Placeholder 3"/>
          <p:cNvSpPr>
            <a:spLocks noGrp="1"/>
          </p:cNvSpPr>
          <p:nvPr>
            <p:ph type="body" sz="quarter" idx="14" hasCustomPrompt="1"/>
          </p:nvPr>
        </p:nvSpPr>
        <p:spPr>
          <a:xfrm>
            <a:off x="406401" y="5124759"/>
            <a:ext cx="1189567" cy="549275"/>
          </a:xfrm>
          <a:prstGeom prst="rect">
            <a:avLst/>
          </a:prstGeom>
        </p:spPr>
        <p:txBody>
          <a:bodyPr lIns="0" tIns="0" rIns="0" bIns="0" anchor="ctr"/>
          <a:lstStyle>
            <a:lvl1pPr>
              <a:defRPr sz="4000">
                <a:solidFill>
                  <a:schemeClr val="accent2"/>
                </a:solidFill>
                <a:latin typeface="+mj-lt"/>
              </a:defRPr>
            </a:lvl1pPr>
          </a:lstStyle>
          <a:p>
            <a:pPr lvl="0"/>
            <a:r>
              <a:rPr lang="en-US" dirty="0"/>
              <a:t>##</a:t>
            </a:r>
          </a:p>
        </p:txBody>
      </p:sp>
      <p:sp>
        <p:nvSpPr>
          <p:cNvPr id="7" name="Rectangle 6"/>
          <p:cNvSpPr/>
          <p:nvPr userDrawn="1"/>
        </p:nvSpPr>
        <p:spPr>
          <a:xfrm>
            <a:off x="0" y="6103918"/>
            <a:ext cx="12192000" cy="75408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01168" y="6204606"/>
            <a:ext cx="1841358" cy="631798"/>
          </a:xfrm>
          <a:prstGeom prst="rect">
            <a:avLst/>
          </a:prstGeom>
        </p:spPr>
      </p:pic>
    </p:spTree>
    <p:extLst>
      <p:ext uri="{BB962C8B-B14F-4D97-AF65-F5344CB8AC3E}">
        <p14:creationId xmlns:p14="http://schemas.microsoft.com/office/powerpoint/2010/main" val="515641112"/>
      </p:ext>
    </p:extLst>
  </p:cSld>
  <p:clrMapOvr>
    <a:masterClrMapping/>
  </p:clrMapOvr>
  <p:extLst mod="1">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ullet Points - A">
    <p:spTree>
      <p:nvGrpSpPr>
        <p:cNvPr id="1" name=""/>
        <p:cNvGrpSpPr/>
        <p:nvPr/>
      </p:nvGrpSpPr>
      <p:grpSpPr>
        <a:xfrm>
          <a:off x="0" y="0"/>
          <a:ext cx="0" cy="0"/>
          <a:chOff x="0" y="0"/>
          <a:chExt cx="0" cy="0"/>
        </a:xfrm>
      </p:grpSpPr>
      <p:sp>
        <p:nvSpPr>
          <p:cNvPr id="2" name="Rectangle 1"/>
          <p:cNvSpPr/>
          <p:nvPr userDrawn="1"/>
        </p:nvSpPr>
        <p:spPr>
          <a:xfrm>
            <a:off x="0" y="6103918"/>
            <a:ext cx="12192000" cy="75408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7" name="Title 6"/>
          <p:cNvSpPr>
            <a:spLocks noGrp="1"/>
          </p:cNvSpPr>
          <p:nvPr>
            <p:ph type="title" hasCustomPrompt="1"/>
          </p:nvPr>
        </p:nvSpPr>
        <p:spPr>
          <a:xfrm>
            <a:off x="406400" y="585132"/>
            <a:ext cx="10966451" cy="754083"/>
          </a:xfrm>
          <a:prstGeom prst="rect">
            <a:avLst/>
          </a:prstGeom>
        </p:spPr>
        <p:txBody>
          <a:bodyPr lIns="0" tIns="0" rIns="0" bIns="0"/>
          <a:lstStyle>
            <a:lvl1pPr marL="320040" indent="-320040" algn="l">
              <a:buSzPct val="110000"/>
              <a:buFontTx/>
              <a:buBlip>
                <a:blip r:embed="rId2"/>
              </a:buBlip>
              <a:defRPr sz="3200" b="1" cap="none" baseline="0"/>
            </a:lvl1pPr>
          </a:lstStyle>
          <a:p>
            <a:r>
              <a:rPr lang="en-US" dirty="0"/>
              <a:t>Bullet heading – sentence case</a:t>
            </a:r>
          </a:p>
        </p:txBody>
      </p:sp>
      <p:sp>
        <p:nvSpPr>
          <p:cNvPr id="12" name="Text Placeholder 11"/>
          <p:cNvSpPr>
            <a:spLocks noGrp="1"/>
          </p:cNvSpPr>
          <p:nvPr>
            <p:ph type="body" sz="quarter" idx="10" hasCustomPrompt="1"/>
          </p:nvPr>
        </p:nvSpPr>
        <p:spPr>
          <a:xfrm>
            <a:off x="874184" y="1439904"/>
            <a:ext cx="10498667" cy="4514810"/>
          </a:xfrm>
          <a:prstGeom prst="rect">
            <a:avLst/>
          </a:prstGeom>
        </p:spPr>
        <p:txBody>
          <a:bodyPr lIns="0" tIns="0" rIns="0" bIns="0"/>
          <a:lstStyle>
            <a:lvl1pPr marL="182880" indent="-182880">
              <a:buFont typeface="Arial" panose="020B0604020202020204" pitchFamily="34" charset="0"/>
              <a:buChar char="•"/>
              <a:defRPr sz="2800">
                <a:solidFill>
                  <a:schemeClr val="tx1"/>
                </a:solidFill>
                <a:latin typeface="+mj-lt"/>
              </a:defRPr>
            </a:lvl1pPr>
            <a:lvl2pPr marL="640080" indent="-228600">
              <a:buFont typeface="Calibri" panose="020F0502020204030204" pitchFamily="34" charset="0"/>
              <a:buChar char="-"/>
              <a:defRPr sz="2400">
                <a:latin typeface="+mj-lt"/>
              </a:defRPr>
            </a:lvl2pPr>
            <a:lvl3pPr marL="914400" indent="-228600">
              <a:buFont typeface="Arial" panose="020B0604020202020204" pitchFamily="34" charset="0"/>
              <a:buChar char="•"/>
              <a:defRPr sz="2000">
                <a:latin typeface="+mj-lt"/>
              </a:defRPr>
            </a:lvl3pPr>
            <a:lvl4pPr marL="1188720" indent="-228600">
              <a:buFont typeface="Calibri" panose="020F0502020204030204" pitchFamily="34" charset="0"/>
              <a:buChar char="-"/>
              <a:defRPr sz="1800">
                <a:latin typeface="+mj-lt"/>
              </a:defRPr>
            </a:lvl4pPr>
            <a:lvl5pPr marL="1463040" indent="-228600">
              <a:buFont typeface="Arial" panose="020B0604020202020204" pitchFamily="34" charset="0"/>
              <a:buChar char="•"/>
              <a:defRPr sz="1600">
                <a:latin typeface="+mj-lt"/>
              </a:defRPr>
            </a:lvl5pPr>
          </a:lstStyle>
          <a:p>
            <a:pPr lvl="0"/>
            <a:r>
              <a:rPr lang="en-US" dirty="0"/>
              <a:t>Click and start typing</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01168" y="6204606"/>
            <a:ext cx="1841358" cy="631798"/>
          </a:xfrm>
          <a:prstGeom prst="rect">
            <a:avLst/>
          </a:prstGeom>
        </p:spPr>
      </p:pic>
    </p:spTree>
    <p:extLst>
      <p:ext uri="{BB962C8B-B14F-4D97-AF65-F5344CB8AC3E}">
        <p14:creationId xmlns:p14="http://schemas.microsoft.com/office/powerpoint/2010/main" val="24327543"/>
      </p:ext>
    </p:extLst>
  </p:cSld>
  <p:clrMapOvr>
    <a:masterClrMapping/>
  </p:clrMapOvr>
  <p:extLst mod="1">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ullet Points with graphics - A">
    <p:spTree>
      <p:nvGrpSpPr>
        <p:cNvPr id="1" name=""/>
        <p:cNvGrpSpPr/>
        <p:nvPr/>
      </p:nvGrpSpPr>
      <p:grpSpPr>
        <a:xfrm>
          <a:off x="0" y="0"/>
          <a:ext cx="0" cy="0"/>
          <a:chOff x="0" y="0"/>
          <a:chExt cx="0" cy="0"/>
        </a:xfrm>
      </p:grpSpPr>
      <p:sp>
        <p:nvSpPr>
          <p:cNvPr id="7" name="Title 6"/>
          <p:cNvSpPr>
            <a:spLocks noGrp="1"/>
          </p:cNvSpPr>
          <p:nvPr>
            <p:ph type="title" hasCustomPrompt="1"/>
          </p:nvPr>
        </p:nvSpPr>
        <p:spPr>
          <a:xfrm>
            <a:off x="406400" y="585132"/>
            <a:ext cx="10966451" cy="1143000"/>
          </a:xfrm>
          <a:prstGeom prst="rect">
            <a:avLst/>
          </a:prstGeom>
        </p:spPr>
        <p:txBody>
          <a:bodyPr lIns="0" tIns="0" rIns="0" bIns="0"/>
          <a:lstStyle>
            <a:lvl1pPr marL="320040" indent="-320040" algn="l">
              <a:buSzPct val="110000"/>
              <a:buFontTx/>
              <a:buBlip>
                <a:blip r:embed="rId2"/>
              </a:buBlip>
              <a:defRPr sz="3200" b="1" cap="none" baseline="0"/>
            </a:lvl1pPr>
          </a:lstStyle>
          <a:p>
            <a:r>
              <a:rPr lang="en-US" dirty="0"/>
              <a:t>Bullet heading – sentence case</a:t>
            </a:r>
          </a:p>
        </p:txBody>
      </p:sp>
      <p:sp>
        <p:nvSpPr>
          <p:cNvPr id="12" name="Text Placeholder 11"/>
          <p:cNvSpPr>
            <a:spLocks noGrp="1"/>
          </p:cNvSpPr>
          <p:nvPr>
            <p:ph type="body" sz="quarter" idx="10"/>
          </p:nvPr>
        </p:nvSpPr>
        <p:spPr>
          <a:xfrm>
            <a:off x="874184" y="1978025"/>
            <a:ext cx="4612216" cy="3976688"/>
          </a:xfrm>
          <a:prstGeom prst="rect">
            <a:avLst/>
          </a:prstGeom>
        </p:spPr>
        <p:txBody>
          <a:bodyPr lIns="0" tIns="0" rIns="0" bIns="0"/>
          <a:lstStyle>
            <a:lvl1pPr marL="182880" indent="-182880">
              <a:spcBef>
                <a:spcPts val="1800"/>
              </a:spcBef>
              <a:buFont typeface="Arial" panose="020B0604020202020204" pitchFamily="34" charset="0"/>
              <a:buChar char="•"/>
              <a:defRPr sz="2800">
                <a:solidFill>
                  <a:schemeClr val="tx1"/>
                </a:solidFill>
                <a:latin typeface="+mj-lt"/>
              </a:defRPr>
            </a:lvl1pPr>
            <a:lvl2pPr marL="640080" indent="-228600">
              <a:buFont typeface="Avenir LT Std 65 Medium" pitchFamily="34" charset="0"/>
              <a:buChar char="‐"/>
              <a:defRPr sz="2400">
                <a:latin typeface="+mj-lt"/>
              </a:defRPr>
            </a:lvl2pPr>
            <a:lvl3pPr marL="914400" indent="-228600">
              <a:buFont typeface="Arial" panose="020B0604020202020204" pitchFamily="34" charset="0"/>
              <a:buChar char="•"/>
              <a:defRPr sz="2000">
                <a:latin typeface="+mj-lt"/>
              </a:defRPr>
            </a:lvl3pPr>
            <a:lvl4pPr marL="1188720" indent="-228600">
              <a:buFont typeface="Avenir LT Std 65 Medium" pitchFamily="34" charset="0"/>
              <a:buChar char="‐"/>
              <a:defRPr sz="1800">
                <a:latin typeface="+mj-lt"/>
              </a:defRPr>
            </a:lvl4pPr>
            <a:lvl5pPr marL="1463040" indent="-228600">
              <a:buFont typeface="Arial" panose="020B0604020202020204" pitchFamily="34" charset="0"/>
              <a:buChar char="•"/>
              <a:defRPr sz="1600">
                <a:latin typeface="+mj-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Content Placeholder 7"/>
          <p:cNvSpPr>
            <a:spLocks noGrp="1" noChangeAspect="1"/>
          </p:cNvSpPr>
          <p:nvPr>
            <p:ph sz="quarter" idx="11"/>
          </p:nvPr>
        </p:nvSpPr>
        <p:spPr>
          <a:xfrm>
            <a:off x="5892800" y="1981200"/>
            <a:ext cx="5486400" cy="3962400"/>
          </a:xfrm>
          <a:prstGeom prst="rect">
            <a:avLst/>
          </a:prstGeom>
        </p:spPr>
        <p:txBody>
          <a:bodyPr/>
          <a:lstStyle/>
          <a:p>
            <a:pPr lvl="0"/>
            <a:r>
              <a:rPr lang="en-US"/>
              <a:t>Edit Master text styles</a:t>
            </a:r>
          </a:p>
        </p:txBody>
      </p:sp>
      <p:sp>
        <p:nvSpPr>
          <p:cNvPr id="6" name="Rectangle 5"/>
          <p:cNvSpPr/>
          <p:nvPr userDrawn="1"/>
        </p:nvSpPr>
        <p:spPr>
          <a:xfrm>
            <a:off x="0" y="6103918"/>
            <a:ext cx="12192000" cy="75408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9" name="Picture 8"/>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01168" y="6204606"/>
            <a:ext cx="1841358" cy="631798"/>
          </a:xfrm>
          <a:prstGeom prst="rect">
            <a:avLst/>
          </a:prstGeom>
        </p:spPr>
      </p:pic>
    </p:spTree>
    <p:extLst>
      <p:ext uri="{BB962C8B-B14F-4D97-AF65-F5344CB8AC3E}">
        <p14:creationId xmlns:p14="http://schemas.microsoft.com/office/powerpoint/2010/main" val="138627465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hart/smart art - A">
    <p:spTree>
      <p:nvGrpSpPr>
        <p:cNvPr id="1" name=""/>
        <p:cNvGrpSpPr/>
        <p:nvPr/>
      </p:nvGrpSpPr>
      <p:grpSpPr>
        <a:xfrm>
          <a:off x="0" y="0"/>
          <a:ext cx="0" cy="0"/>
          <a:chOff x="0" y="0"/>
          <a:chExt cx="0" cy="0"/>
        </a:xfrm>
      </p:grpSpPr>
      <p:sp>
        <p:nvSpPr>
          <p:cNvPr id="7" name="Title 6"/>
          <p:cNvSpPr>
            <a:spLocks noGrp="1"/>
          </p:cNvSpPr>
          <p:nvPr>
            <p:ph type="title" hasCustomPrompt="1"/>
          </p:nvPr>
        </p:nvSpPr>
        <p:spPr>
          <a:xfrm>
            <a:off x="406400" y="585133"/>
            <a:ext cx="10966451" cy="572029"/>
          </a:xfrm>
          <a:prstGeom prst="rect">
            <a:avLst/>
          </a:prstGeom>
        </p:spPr>
        <p:txBody>
          <a:bodyPr lIns="0" tIns="0" rIns="0" bIns="0"/>
          <a:lstStyle>
            <a:lvl1pPr marL="320040" indent="-320040" algn="l">
              <a:buSzPct val="110000"/>
              <a:buFontTx/>
              <a:buBlip>
                <a:blip r:embed="rId2"/>
              </a:buBlip>
              <a:defRPr sz="3200" b="1" cap="none" baseline="0"/>
            </a:lvl1pPr>
          </a:lstStyle>
          <a:p>
            <a:r>
              <a:rPr lang="en-US" dirty="0"/>
              <a:t>1 line chart/smart art heading – sentence case</a:t>
            </a:r>
          </a:p>
        </p:txBody>
      </p:sp>
      <p:sp>
        <p:nvSpPr>
          <p:cNvPr id="8" name="Text Placeholder 12"/>
          <p:cNvSpPr>
            <a:spLocks noGrp="1"/>
          </p:cNvSpPr>
          <p:nvPr>
            <p:ph type="body" sz="quarter" idx="11" hasCustomPrompt="1"/>
          </p:nvPr>
        </p:nvSpPr>
        <p:spPr>
          <a:xfrm>
            <a:off x="874185" y="5169561"/>
            <a:ext cx="10498667" cy="736600"/>
          </a:xfrm>
          <a:prstGeom prst="rect">
            <a:avLst/>
          </a:prstGeom>
        </p:spPr>
        <p:txBody>
          <a:bodyPr lIns="0" tIns="0" rIns="0" bIns="0"/>
          <a:lstStyle>
            <a:lvl1pPr>
              <a:defRPr sz="1800" baseline="0">
                <a:solidFill>
                  <a:srgbClr val="333F48"/>
                </a:solidFill>
                <a:latin typeface="+mj-lt"/>
              </a:defRPr>
            </a:lvl1pPr>
          </a:lstStyle>
          <a:p>
            <a:pPr lvl="0"/>
            <a:r>
              <a:rPr lang="en-US" dirty="0"/>
              <a:t>Brief description: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Curabitur</a:t>
            </a:r>
            <a:r>
              <a:rPr lang="en-US" dirty="0"/>
              <a:t> </a:t>
            </a:r>
            <a:r>
              <a:rPr lang="en-US" dirty="0" err="1"/>
              <a:t>mattis</a:t>
            </a:r>
            <a:r>
              <a:rPr lang="en-US" dirty="0"/>
              <a:t> </a:t>
            </a:r>
            <a:r>
              <a:rPr lang="en-US" dirty="0" err="1"/>
              <a:t>sed</a:t>
            </a:r>
            <a:r>
              <a:rPr lang="en-US" dirty="0"/>
              <a:t> </a:t>
            </a:r>
            <a:r>
              <a:rPr lang="en-US" dirty="0" err="1"/>
              <a:t>eros</a:t>
            </a:r>
            <a:r>
              <a:rPr lang="en-US" dirty="0"/>
              <a:t> vitae </a:t>
            </a:r>
            <a:r>
              <a:rPr lang="en-US" dirty="0" err="1"/>
              <a:t>porttitor</a:t>
            </a:r>
            <a:r>
              <a:rPr lang="en-US" dirty="0"/>
              <a:t>. Nam </a:t>
            </a:r>
            <a:r>
              <a:rPr lang="en-US" dirty="0" err="1"/>
              <a:t>imperdiet</a:t>
            </a:r>
            <a:r>
              <a:rPr lang="en-US" dirty="0"/>
              <a:t> at </a:t>
            </a:r>
            <a:r>
              <a:rPr lang="en-US" dirty="0" err="1"/>
              <a:t>turpis</a:t>
            </a:r>
            <a:r>
              <a:rPr lang="en-US" dirty="0"/>
              <a:t> </a:t>
            </a:r>
            <a:r>
              <a:rPr lang="en-US" dirty="0" err="1"/>
              <a:t>vehicula</a:t>
            </a:r>
            <a:r>
              <a:rPr lang="en-US" dirty="0"/>
              <a:t> </a:t>
            </a:r>
            <a:r>
              <a:rPr lang="en-US" dirty="0" err="1"/>
              <a:t>tempor</a:t>
            </a:r>
            <a:r>
              <a:rPr lang="en-US" dirty="0"/>
              <a:t>. </a:t>
            </a:r>
            <a:r>
              <a:rPr lang="en-US" dirty="0" err="1"/>
              <a:t>Sed</a:t>
            </a:r>
            <a:r>
              <a:rPr lang="en-US" dirty="0"/>
              <a:t> a </a:t>
            </a:r>
            <a:r>
              <a:rPr lang="en-US" dirty="0" err="1"/>
              <a:t>cursus</a:t>
            </a:r>
            <a:r>
              <a:rPr lang="en-US" dirty="0"/>
              <a:t> magna, </a:t>
            </a:r>
            <a:r>
              <a:rPr lang="en-US" dirty="0" err="1"/>
              <a:t>vel</a:t>
            </a:r>
            <a:r>
              <a:rPr lang="en-US" dirty="0"/>
              <a:t> </a:t>
            </a:r>
            <a:r>
              <a:rPr lang="en-US" dirty="0" err="1"/>
              <a:t>sagittis</a:t>
            </a:r>
            <a:r>
              <a:rPr lang="en-US" dirty="0"/>
              <a:t> </a:t>
            </a:r>
            <a:r>
              <a:rPr lang="en-US" dirty="0" err="1"/>
              <a:t>urna</a:t>
            </a:r>
            <a:r>
              <a:rPr lang="en-US" dirty="0"/>
              <a:t>. </a:t>
            </a:r>
            <a:r>
              <a:rPr lang="en-US" dirty="0" err="1"/>
              <a:t>Proin</a:t>
            </a:r>
            <a:r>
              <a:rPr lang="en-US" dirty="0"/>
              <a:t> </a:t>
            </a:r>
            <a:r>
              <a:rPr lang="en-US" dirty="0" err="1"/>
              <a:t>vestibulum</a:t>
            </a:r>
            <a:r>
              <a:rPr lang="en-US" dirty="0"/>
              <a:t> </a:t>
            </a:r>
            <a:r>
              <a:rPr lang="en-US" dirty="0" err="1"/>
              <a:t>risus</a:t>
            </a:r>
            <a:r>
              <a:rPr lang="en-US" dirty="0"/>
              <a:t>. </a:t>
            </a:r>
          </a:p>
        </p:txBody>
      </p:sp>
      <p:sp>
        <p:nvSpPr>
          <p:cNvPr id="11" name="Content Placeholder 10"/>
          <p:cNvSpPr>
            <a:spLocks noGrp="1"/>
          </p:cNvSpPr>
          <p:nvPr>
            <p:ph sz="quarter" idx="12"/>
          </p:nvPr>
        </p:nvSpPr>
        <p:spPr>
          <a:xfrm>
            <a:off x="874184" y="1350629"/>
            <a:ext cx="10498667" cy="3556932"/>
          </a:xfrm>
          <a:prstGeom prst="rect">
            <a:avLst/>
          </a:prstGeom>
        </p:spPr>
        <p:txBody>
          <a:bodyPr/>
          <a:lstStyle>
            <a:lvl1pPr>
              <a:defRPr sz="1600">
                <a:solidFill>
                  <a:schemeClr val="tx1"/>
                </a:solidFill>
                <a:latin typeface="+mj-lt"/>
              </a:defRPr>
            </a:lvl1pPr>
          </a:lstStyle>
          <a:p>
            <a:pPr lvl="0"/>
            <a:r>
              <a:rPr lang="en-US"/>
              <a:t>Edit Master text styles</a:t>
            </a:r>
          </a:p>
        </p:txBody>
      </p:sp>
      <p:sp>
        <p:nvSpPr>
          <p:cNvPr id="6" name="Rectangle 5"/>
          <p:cNvSpPr/>
          <p:nvPr userDrawn="1"/>
        </p:nvSpPr>
        <p:spPr>
          <a:xfrm>
            <a:off x="0" y="6103918"/>
            <a:ext cx="12192000" cy="75408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10" name="Picture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01168" y="6204606"/>
            <a:ext cx="1841358" cy="631798"/>
          </a:xfrm>
          <a:prstGeom prst="rect">
            <a:avLst/>
          </a:prstGeom>
        </p:spPr>
      </p:pic>
    </p:spTree>
    <p:extLst>
      <p:ext uri="{BB962C8B-B14F-4D97-AF65-F5344CB8AC3E}">
        <p14:creationId xmlns:p14="http://schemas.microsoft.com/office/powerpoint/2010/main" val="92572880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Graphics Right Side - A">
    <p:spTree>
      <p:nvGrpSpPr>
        <p:cNvPr id="1" name=""/>
        <p:cNvGrpSpPr/>
        <p:nvPr/>
      </p:nvGrpSpPr>
      <p:grpSpPr>
        <a:xfrm>
          <a:off x="0" y="0"/>
          <a:ext cx="0" cy="0"/>
          <a:chOff x="0" y="0"/>
          <a:chExt cx="0" cy="0"/>
        </a:xfrm>
      </p:grpSpPr>
      <p:sp>
        <p:nvSpPr>
          <p:cNvPr id="7" name="Title 6"/>
          <p:cNvSpPr>
            <a:spLocks noGrp="1"/>
          </p:cNvSpPr>
          <p:nvPr>
            <p:ph type="title" hasCustomPrompt="1"/>
          </p:nvPr>
        </p:nvSpPr>
        <p:spPr>
          <a:xfrm>
            <a:off x="406400" y="585132"/>
            <a:ext cx="10966451" cy="1143000"/>
          </a:xfrm>
          <a:prstGeom prst="rect">
            <a:avLst/>
          </a:prstGeom>
        </p:spPr>
        <p:txBody>
          <a:bodyPr lIns="0" tIns="0" rIns="0" bIns="0"/>
          <a:lstStyle>
            <a:lvl1pPr marL="320040" indent="-320040" algn="l">
              <a:buSzPct val="110000"/>
              <a:buFontTx/>
              <a:buBlip>
                <a:blip r:embed="rId2"/>
              </a:buBlip>
              <a:defRPr sz="3200" b="1" cap="none" baseline="0"/>
            </a:lvl1pPr>
          </a:lstStyle>
          <a:p>
            <a:r>
              <a:rPr lang="en-US" dirty="0"/>
              <a:t>2 line chart/smart art heading goes here – sentence case</a:t>
            </a:r>
          </a:p>
        </p:txBody>
      </p:sp>
      <p:sp>
        <p:nvSpPr>
          <p:cNvPr id="8" name="Text Placeholder 12"/>
          <p:cNvSpPr>
            <a:spLocks noGrp="1"/>
          </p:cNvSpPr>
          <p:nvPr>
            <p:ph type="body" sz="quarter" idx="11" hasCustomPrompt="1"/>
          </p:nvPr>
        </p:nvSpPr>
        <p:spPr>
          <a:xfrm>
            <a:off x="874185" y="1978025"/>
            <a:ext cx="3727448" cy="3976688"/>
          </a:xfrm>
          <a:prstGeom prst="rect">
            <a:avLst/>
          </a:prstGeom>
        </p:spPr>
        <p:txBody>
          <a:bodyPr lIns="0" tIns="0" rIns="0" bIns="0" anchor="ctr"/>
          <a:lstStyle>
            <a:lvl1pPr>
              <a:defRPr sz="1800" baseline="0">
                <a:solidFill>
                  <a:srgbClr val="333F48"/>
                </a:solidFill>
                <a:latin typeface="+mj-lt"/>
              </a:defRPr>
            </a:lvl1pPr>
          </a:lstStyle>
          <a:p>
            <a:pPr lvl="0"/>
            <a:r>
              <a:rPr lang="en-US" dirty="0"/>
              <a:t>Brief description: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Curabitur</a:t>
            </a:r>
            <a:r>
              <a:rPr lang="en-US" dirty="0"/>
              <a:t> </a:t>
            </a:r>
            <a:r>
              <a:rPr lang="en-US" dirty="0" err="1"/>
              <a:t>mattis</a:t>
            </a:r>
            <a:r>
              <a:rPr lang="en-US" dirty="0"/>
              <a:t> </a:t>
            </a:r>
            <a:r>
              <a:rPr lang="en-US" dirty="0" err="1"/>
              <a:t>sed</a:t>
            </a:r>
            <a:r>
              <a:rPr lang="en-US" dirty="0"/>
              <a:t> </a:t>
            </a:r>
            <a:r>
              <a:rPr lang="en-US" dirty="0" err="1"/>
              <a:t>eros</a:t>
            </a:r>
            <a:r>
              <a:rPr lang="en-US" dirty="0"/>
              <a:t> vitae </a:t>
            </a:r>
            <a:r>
              <a:rPr lang="en-US" dirty="0" err="1"/>
              <a:t>porttitor</a:t>
            </a:r>
            <a:r>
              <a:rPr lang="en-US" dirty="0"/>
              <a:t>. Nam </a:t>
            </a:r>
            <a:r>
              <a:rPr lang="en-US" dirty="0" err="1"/>
              <a:t>imperdiet</a:t>
            </a:r>
            <a:r>
              <a:rPr lang="en-US" dirty="0"/>
              <a:t> at </a:t>
            </a:r>
            <a:r>
              <a:rPr lang="en-US" dirty="0" err="1"/>
              <a:t>turpis</a:t>
            </a:r>
            <a:r>
              <a:rPr lang="en-US" dirty="0"/>
              <a:t> </a:t>
            </a:r>
            <a:r>
              <a:rPr lang="en-US" dirty="0" err="1"/>
              <a:t>vehicula</a:t>
            </a:r>
            <a:r>
              <a:rPr lang="en-US" dirty="0"/>
              <a:t> </a:t>
            </a:r>
            <a:r>
              <a:rPr lang="en-US" dirty="0" err="1"/>
              <a:t>tempor</a:t>
            </a:r>
            <a:r>
              <a:rPr lang="en-US" dirty="0"/>
              <a:t>. </a:t>
            </a:r>
            <a:r>
              <a:rPr lang="en-US" dirty="0" err="1"/>
              <a:t>Sed</a:t>
            </a:r>
            <a:r>
              <a:rPr lang="en-US" dirty="0"/>
              <a:t> a </a:t>
            </a:r>
            <a:r>
              <a:rPr lang="en-US" dirty="0" err="1"/>
              <a:t>cursus</a:t>
            </a:r>
            <a:r>
              <a:rPr lang="en-US" dirty="0"/>
              <a:t> magna, </a:t>
            </a:r>
            <a:r>
              <a:rPr lang="en-US" dirty="0" err="1"/>
              <a:t>vel</a:t>
            </a:r>
            <a:r>
              <a:rPr lang="en-US" dirty="0"/>
              <a:t> </a:t>
            </a:r>
            <a:r>
              <a:rPr lang="en-US" dirty="0" err="1"/>
              <a:t>sagittis</a:t>
            </a:r>
            <a:r>
              <a:rPr lang="en-US" dirty="0"/>
              <a:t> </a:t>
            </a:r>
            <a:r>
              <a:rPr lang="en-US" dirty="0" err="1"/>
              <a:t>urna</a:t>
            </a:r>
            <a:r>
              <a:rPr lang="en-US" dirty="0"/>
              <a:t>. </a:t>
            </a:r>
            <a:r>
              <a:rPr lang="en-US" dirty="0" err="1"/>
              <a:t>Proin</a:t>
            </a:r>
            <a:r>
              <a:rPr lang="en-US" dirty="0"/>
              <a:t> </a:t>
            </a:r>
            <a:r>
              <a:rPr lang="en-US" dirty="0" err="1"/>
              <a:t>vestibulum</a:t>
            </a:r>
            <a:r>
              <a:rPr lang="en-US" dirty="0"/>
              <a:t> </a:t>
            </a:r>
            <a:r>
              <a:rPr lang="en-US" dirty="0" err="1"/>
              <a:t>risus</a:t>
            </a:r>
            <a:r>
              <a:rPr lang="en-US" dirty="0"/>
              <a:t>. </a:t>
            </a:r>
          </a:p>
        </p:txBody>
      </p:sp>
      <p:sp>
        <p:nvSpPr>
          <p:cNvPr id="11" name="Content Placeholder 10"/>
          <p:cNvSpPr>
            <a:spLocks noGrp="1"/>
          </p:cNvSpPr>
          <p:nvPr>
            <p:ph sz="quarter" idx="12"/>
          </p:nvPr>
        </p:nvSpPr>
        <p:spPr>
          <a:xfrm>
            <a:off x="4893733" y="1978025"/>
            <a:ext cx="6479117" cy="3976688"/>
          </a:xfrm>
          <a:prstGeom prst="rect">
            <a:avLst/>
          </a:prstGeom>
        </p:spPr>
        <p:txBody>
          <a:bodyPr/>
          <a:lstStyle>
            <a:lvl1pPr>
              <a:defRPr sz="1600">
                <a:solidFill>
                  <a:schemeClr val="tx1"/>
                </a:solidFill>
                <a:latin typeface="+mj-lt"/>
              </a:defRPr>
            </a:lvl1pPr>
          </a:lstStyle>
          <a:p>
            <a:pPr lvl="0"/>
            <a:r>
              <a:rPr lang="en-US"/>
              <a:t>Edit Master text styles</a:t>
            </a:r>
          </a:p>
        </p:txBody>
      </p:sp>
      <p:sp>
        <p:nvSpPr>
          <p:cNvPr id="6" name="Rectangle 5"/>
          <p:cNvSpPr/>
          <p:nvPr userDrawn="1"/>
        </p:nvSpPr>
        <p:spPr>
          <a:xfrm>
            <a:off x="0" y="6103918"/>
            <a:ext cx="12192000" cy="75408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10" name="Picture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01168" y="6204606"/>
            <a:ext cx="1841358" cy="631798"/>
          </a:xfrm>
          <a:prstGeom prst="rect">
            <a:avLst/>
          </a:prstGeom>
        </p:spPr>
      </p:pic>
    </p:spTree>
    <p:extLst>
      <p:ext uri="{BB962C8B-B14F-4D97-AF65-F5344CB8AC3E}">
        <p14:creationId xmlns:p14="http://schemas.microsoft.com/office/powerpoint/2010/main" val="114987869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Graphics 2 column - A">
    <p:spTree>
      <p:nvGrpSpPr>
        <p:cNvPr id="1" name=""/>
        <p:cNvGrpSpPr/>
        <p:nvPr/>
      </p:nvGrpSpPr>
      <p:grpSpPr>
        <a:xfrm>
          <a:off x="0" y="0"/>
          <a:ext cx="0" cy="0"/>
          <a:chOff x="0" y="0"/>
          <a:chExt cx="0" cy="0"/>
        </a:xfrm>
      </p:grpSpPr>
      <p:sp>
        <p:nvSpPr>
          <p:cNvPr id="9" name="Content Placeholder 10"/>
          <p:cNvSpPr>
            <a:spLocks noGrp="1"/>
          </p:cNvSpPr>
          <p:nvPr>
            <p:ph sz="quarter" idx="13"/>
          </p:nvPr>
        </p:nvSpPr>
        <p:spPr>
          <a:xfrm>
            <a:off x="6158125" y="1733956"/>
            <a:ext cx="6033875" cy="2966177"/>
          </a:xfrm>
          <a:prstGeom prst="rect">
            <a:avLst/>
          </a:prstGeom>
        </p:spPr>
        <p:txBody>
          <a:bodyPr/>
          <a:lstStyle>
            <a:lvl1pPr>
              <a:defRPr sz="1600">
                <a:solidFill>
                  <a:schemeClr val="tx1"/>
                </a:solidFill>
                <a:latin typeface="+mj-lt"/>
              </a:defRPr>
            </a:lvl1pPr>
          </a:lstStyle>
          <a:p>
            <a:pPr lvl="0"/>
            <a:r>
              <a:rPr lang="en-US"/>
              <a:t>Edit Master text styles</a:t>
            </a:r>
          </a:p>
        </p:txBody>
      </p:sp>
      <p:sp>
        <p:nvSpPr>
          <p:cNvPr id="11" name="Content Placeholder 10"/>
          <p:cNvSpPr>
            <a:spLocks noGrp="1"/>
          </p:cNvSpPr>
          <p:nvPr>
            <p:ph sz="quarter" idx="12"/>
          </p:nvPr>
        </p:nvSpPr>
        <p:spPr>
          <a:xfrm>
            <a:off x="0" y="1733956"/>
            <a:ext cx="6033875" cy="2966177"/>
          </a:xfrm>
          <a:prstGeom prst="rect">
            <a:avLst/>
          </a:prstGeom>
        </p:spPr>
        <p:txBody>
          <a:bodyPr/>
          <a:lstStyle>
            <a:lvl1pPr>
              <a:defRPr sz="1600">
                <a:solidFill>
                  <a:schemeClr val="tx1"/>
                </a:solidFill>
                <a:latin typeface="+mj-lt"/>
              </a:defRPr>
            </a:lvl1pPr>
          </a:lstStyle>
          <a:p>
            <a:pPr lvl="0"/>
            <a:r>
              <a:rPr lang="en-US"/>
              <a:t>Edit Master text styles</a:t>
            </a:r>
          </a:p>
        </p:txBody>
      </p:sp>
      <p:sp>
        <p:nvSpPr>
          <p:cNvPr id="7" name="Title 6"/>
          <p:cNvSpPr>
            <a:spLocks noGrp="1"/>
          </p:cNvSpPr>
          <p:nvPr>
            <p:ph type="title" hasCustomPrompt="1"/>
          </p:nvPr>
        </p:nvSpPr>
        <p:spPr>
          <a:xfrm>
            <a:off x="406400" y="585132"/>
            <a:ext cx="10966451" cy="999620"/>
          </a:xfrm>
          <a:prstGeom prst="rect">
            <a:avLst/>
          </a:prstGeom>
        </p:spPr>
        <p:txBody>
          <a:bodyPr lIns="0" tIns="0" rIns="0" bIns="0"/>
          <a:lstStyle>
            <a:lvl1pPr marL="320040" indent="-320040" algn="l">
              <a:buSzPct val="110000"/>
              <a:buFontTx/>
              <a:buBlip>
                <a:blip r:embed="rId2"/>
              </a:buBlip>
              <a:defRPr sz="3200" b="1" cap="none" baseline="0"/>
            </a:lvl1pPr>
          </a:lstStyle>
          <a:p>
            <a:r>
              <a:rPr lang="en-US" dirty="0"/>
              <a:t>2 line chart/smart art heading goes here – sentence case</a:t>
            </a:r>
          </a:p>
        </p:txBody>
      </p:sp>
      <p:sp>
        <p:nvSpPr>
          <p:cNvPr id="8" name="Text Placeholder 12"/>
          <p:cNvSpPr>
            <a:spLocks noGrp="1"/>
          </p:cNvSpPr>
          <p:nvPr>
            <p:ph type="body" sz="quarter" idx="11" hasCustomPrompt="1"/>
          </p:nvPr>
        </p:nvSpPr>
        <p:spPr>
          <a:xfrm>
            <a:off x="406401" y="4775847"/>
            <a:ext cx="5355679" cy="1178866"/>
          </a:xfrm>
          <a:prstGeom prst="rect">
            <a:avLst/>
          </a:prstGeom>
        </p:spPr>
        <p:txBody>
          <a:bodyPr lIns="0" tIns="0" rIns="0" bIns="0" anchor="ctr"/>
          <a:lstStyle>
            <a:lvl1pPr>
              <a:defRPr sz="1800" b="0" baseline="0">
                <a:solidFill>
                  <a:srgbClr val="333F48"/>
                </a:solidFill>
                <a:latin typeface="+mj-lt"/>
              </a:defRPr>
            </a:lvl1pPr>
          </a:lstStyle>
          <a:p>
            <a:pPr lvl="0"/>
            <a:r>
              <a:rPr lang="en-US" dirty="0"/>
              <a:t>Brief description: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Curabitur</a:t>
            </a:r>
            <a:r>
              <a:rPr lang="en-US" dirty="0"/>
              <a:t> </a:t>
            </a:r>
            <a:r>
              <a:rPr lang="en-US" dirty="0" err="1"/>
              <a:t>mattis</a:t>
            </a:r>
            <a:r>
              <a:rPr lang="en-US" dirty="0"/>
              <a:t> </a:t>
            </a:r>
            <a:r>
              <a:rPr lang="en-US" dirty="0" err="1"/>
              <a:t>sed</a:t>
            </a:r>
            <a:r>
              <a:rPr lang="en-US" dirty="0"/>
              <a:t> </a:t>
            </a:r>
            <a:r>
              <a:rPr lang="en-US" dirty="0" err="1"/>
              <a:t>eros</a:t>
            </a:r>
            <a:r>
              <a:rPr lang="en-US" dirty="0"/>
              <a:t> vitae </a:t>
            </a:r>
            <a:r>
              <a:rPr lang="en-US" dirty="0" err="1"/>
              <a:t>porttitor</a:t>
            </a:r>
            <a:r>
              <a:rPr lang="en-US" dirty="0"/>
              <a:t>. Nam </a:t>
            </a:r>
            <a:r>
              <a:rPr lang="en-US" dirty="0" err="1"/>
              <a:t>imperdiet</a:t>
            </a:r>
            <a:r>
              <a:rPr lang="en-US" dirty="0"/>
              <a:t> at </a:t>
            </a:r>
            <a:r>
              <a:rPr lang="en-US" dirty="0" err="1"/>
              <a:t>turpis</a:t>
            </a:r>
            <a:r>
              <a:rPr lang="en-US" dirty="0"/>
              <a:t> </a:t>
            </a:r>
            <a:r>
              <a:rPr lang="en-US" dirty="0" err="1"/>
              <a:t>vehicula</a:t>
            </a:r>
            <a:r>
              <a:rPr lang="en-US" dirty="0"/>
              <a:t> </a:t>
            </a:r>
            <a:r>
              <a:rPr lang="en-US" dirty="0" err="1"/>
              <a:t>tempor</a:t>
            </a:r>
            <a:r>
              <a:rPr lang="en-US" dirty="0"/>
              <a:t>. </a:t>
            </a:r>
          </a:p>
        </p:txBody>
      </p:sp>
      <p:sp>
        <p:nvSpPr>
          <p:cNvPr id="15" name="Text Placeholder 12"/>
          <p:cNvSpPr>
            <a:spLocks noGrp="1"/>
          </p:cNvSpPr>
          <p:nvPr>
            <p:ph type="body" sz="quarter" idx="14" hasCustomPrompt="1"/>
          </p:nvPr>
        </p:nvSpPr>
        <p:spPr>
          <a:xfrm>
            <a:off x="6410509" y="4775847"/>
            <a:ext cx="5355679" cy="1178866"/>
          </a:xfrm>
          <a:prstGeom prst="rect">
            <a:avLst/>
          </a:prstGeom>
        </p:spPr>
        <p:txBody>
          <a:bodyPr lIns="0" tIns="0" rIns="0" bIns="0" anchor="ctr"/>
          <a:lstStyle>
            <a:lvl1pPr>
              <a:defRPr sz="1800" b="0" baseline="0">
                <a:solidFill>
                  <a:srgbClr val="333F48"/>
                </a:solidFill>
                <a:latin typeface="+mj-lt"/>
              </a:defRPr>
            </a:lvl1pPr>
          </a:lstStyle>
          <a:p>
            <a:pPr lvl="0"/>
            <a:r>
              <a:rPr lang="en-US" dirty="0"/>
              <a:t>Brief description: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Curabitur</a:t>
            </a:r>
            <a:r>
              <a:rPr lang="en-US" dirty="0"/>
              <a:t> </a:t>
            </a:r>
            <a:r>
              <a:rPr lang="en-US" dirty="0" err="1"/>
              <a:t>mattis</a:t>
            </a:r>
            <a:r>
              <a:rPr lang="en-US" dirty="0"/>
              <a:t> </a:t>
            </a:r>
            <a:r>
              <a:rPr lang="en-US" dirty="0" err="1"/>
              <a:t>sed</a:t>
            </a:r>
            <a:r>
              <a:rPr lang="en-US" dirty="0"/>
              <a:t> </a:t>
            </a:r>
            <a:r>
              <a:rPr lang="en-US" dirty="0" err="1"/>
              <a:t>eros</a:t>
            </a:r>
            <a:r>
              <a:rPr lang="en-US" dirty="0"/>
              <a:t> vitae </a:t>
            </a:r>
            <a:r>
              <a:rPr lang="en-US" dirty="0" err="1"/>
              <a:t>porttitor</a:t>
            </a:r>
            <a:r>
              <a:rPr lang="en-US" dirty="0"/>
              <a:t>. Nam </a:t>
            </a:r>
            <a:r>
              <a:rPr lang="en-US" dirty="0" err="1"/>
              <a:t>imperdiet</a:t>
            </a:r>
            <a:r>
              <a:rPr lang="en-US" dirty="0"/>
              <a:t> at </a:t>
            </a:r>
            <a:r>
              <a:rPr lang="en-US" dirty="0" err="1"/>
              <a:t>turpis</a:t>
            </a:r>
            <a:r>
              <a:rPr lang="en-US" dirty="0"/>
              <a:t> </a:t>
            </a:r>
            <a:r>
              <a:rPr lang="en-US" dirty="0" err="1"/>
              <a:t>vehicula</a:t>
            </a:r>
            <a:r>
              <a:rPr lang="en-US" dirty="0"/>
              <a:t> </a:t>
            </a:r>
            <a:r>
              <a:rPr lang="en-US" dirty="0" err="1"/>
              <a:t>tempor</a:t>
            </a:r>
            <a:r>
              <a:rPr lang="en-US" dirty="0"/>
              <a:t>. </a:t>
            </a:r>
          </a:p>
        </p:txBody>
      </p:sp>
      <p:sp>
        <p:nvSpPr>
          <p:cNvPr id="10" name="Rectangle 9"/>
          <p:cNvSpPr/>
          <p:nvPr userDrawn="1"/>
        </p:nvSpPr>
        <p:spPr>
          <a:xfrm>
            <a:off x="0" y="6103918"/>
            <a:ext cx="12192000" cy="75408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13" name="Picture 1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01168" y="6204606"/>
            <a:ext cx="1841358" cy="631798"/>
          </a:xfrm>
          <a:prstGeom prst="rect">
            <a:avLst/>
          </a:prstGeom>
        </p:spPr>
      </p:pic>
    </p:spTree>
    <p:extLst>
      <p:ext uri="{BB962C8B-B14F-4D97-AF65-F5344CB8AC3E}">
        <p14:creationId xmlns:p14="http://schemas.microsoft.com/office/powerpoint/2010/main" val="754434942"/>
      </p:ext>
    </p:extLst>
  </p:cSld>
  <p:clrMapOvr>
    <a:masterClrMapping/>
  </p:clrMapOvr>
  <p:extLst mod="1">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Half Picture Background - A">
    <p:bg>
      <p:bgPr>
        <a:solidFill>
          <a:schemeClr val="tx2"/>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1"/>
          </p:nvPr>
        </p:nvSpPr>
        <p:spPr>
          <a:xfrm>
            <a:off x="5486400" y="0"/>
            <a:ext cx="6705600" cy="6858000"/>
          </a:xfrm>
          <a:prstGeom prst="rect">
            <a:avLst/>
          </a:prstGeom>
        </p:spPr>
        <p:txBody>
          <a:bodyPr/>
          <a:lstStyle>
            <a:lvl1pPr>
              <a:defRPr>
                <a:latin typeface="+mj-lt"/>
              </a:defRPr>
            </a:lvl1pPr>
          </a:lstStyle>
          <a:p>
            <a:r>
              <a:rPr lang="en-US"/>
              <a:t>Click icon to add picture</a:t>
            </a:r>
            <a:endParaRPr lang="en-US" dirty="0"/>
          </a:p>
        </p:txBody>
      </p:sp>
      <p:sp>
        <p:nvSpPr>
          <p:cNvPr id="6" name="Text Placeholder 5"/>
          <p:cNvSpPr>
            <a:spLocks noGrp="1"/>
          </p:cNvSpPr>
          <p:nvPr>
            <p:ph type="body" sz="quarter" idx="12" hasCustomPrompt="1"/>
          </p:nvPr>
        </p:nvSpPr>
        <p:spPr>
          <a:xfrm>
            <a:off x="0" y="1139825"/>
            <a:ext cx="5486400" cy="4803776"/>
          </a:xfrm>
          <a:prstGeom prst="rect">
            <a:avLst/>
          </a:prstGeom>
          <a:noFill/>
        </p:spPr>
        <p:txBody>
          <a:bodyPr lIns="320040" tIns="228600" rIns="320040" bIns="228600"/>
          <a:lstStyle>
            <a:lvl1pPr>
              <a:defRPr sz="2800" cap="none" baseline="0">
                <a:solidFill>
                  <a:schemeClr val="accent4"/>
                </a:solidFill>
                <a:latin typeface="+mj-lt"/>
              </a:defRPr>
            </a:lvl1pPr>
            <a:lvl2pPr marL="0" indent="-182880">
              <a:buFontTx/>
              <a:buBlip>
                <a:blip r:embed="rId2"/>
              </a:buBlip>
              <a:defRPr sz="2000">
                <a:solidFill>
                  <a:schemeClr val="bg1"/>
                </a:solidFill>
              </a:defRPr>
            </a:lvl2pPr>
            <a:lvl3pPr marL="457200" indent="-182880">
              <a:defRPr sz="1800">
                <a:solidFill>
                  <a:schemeClr val="bg1"/>
                </a:solidFill>
              </a:defRPr>
            </a:lvl3pPr>
            <a:lvl4pPr marL="914400" indent="-182880">
              <a:defRPr sz="1600">
                <a:solidFill>
                  <a:schemeClr val="bg1"/>
                </a:solidFill>
              </a:defRPr>
            </a:lvl4pPr>
            <a:lvl5pPr marL="1371600" indent="-182880">
              <a:buFont typeface="Arial" panose="020B0604020202020204" pitchFamily="34" charset="0"/>
              <a:buChar char="•"/>
              <a:defRPr sz="1400">
                <a:solidFill>
                  <a:schemeClr val="bg1"/>
                </a:solidFill>
              </a:defRPr>
            </a:lvl5pPr>
          </a:lstStyle>
          <a:p>
            <a:pPr lvl="0"/>
            <a:r>
              <a:rPr lang="en-US" dirty="0"/>
              <a:t>Click to edit master text styles</a:t>
            </a:r>
          </a:p>
        </p:txBody>
      </p:sp>
      <p:sp>
        <p:nvSpPr>
          <p:cNvPr id="15" name="Text Placeholder 14"/>
          <p:cNvSpPr>
            <a:spLocks noGrp="1"/>
          </p:cNvSpPr>
          <p:nvPr>
            <p:ph type="body" sz="quarter" idx="13"/>
          </p:nvPr>
        </p:nvSpPr>
        <p:spPr>
          <a:xfrm>
            <a:off x="0" y="2590800"/>
            <a:ext cx="4893733" cy="2292350"/>
          </a:xfrm>
          <a:prstGeom prst="rect">
            <a:avLst/>
          </a:prstGeom>
        </p:spPr>
        <p:txBody>
          <a:bodyPr lIns="320040" tIns="0" rIns="320040" bIns="0"/>
          <a:lstStyle>
            <a:lvl1pPr marL="182880" indent="-182880">
              <a:buFontTx/>
              <a:buBlip>
                <a:blip r:embed="rId2"/>
              </a:buBlip>
              <a:defRPr sz="2400">
                <a:solidFill>
                  <a:schemeClr val="bg1"/>
                </a:solidFill>
                <a:latin typeface="+mj-lt"/>
              </a:defRPr>
            </a:lvl1pPr>
            <a:lvl2pPr marL="457200" indent="-182880">
              <a:buFont typeface="Arial" panose="020B0604020202020204" pitchFamily="34" charset="0"/>
              <a:buChar char="•"/>
              <a:defRPr sz="2000">
                <a:solidFill>
                  <a:schemeClr val="bg1"/>
                </a:solidFill>
                <a:latin typeface="+mj-lt"/>
              </a:defRPr>
            </a:lvl2pPr>
            <a:lvl3pPr marL="640080" indent="-182880">
              <a:buFont typeface="Avenir LT Std 65 Medium" pitchFamily="34" charset="0"/>
              <a:buChar char="‐"/>
              <a:defRPr sz="1800">
                <a:solidFill>
                  <a:schemeClr val="bg1"/>
                </a:solidFill>
                <a:latin typeface="+mj-lt"/>
              </a:defRPr>
            </a:lvl3pPr>
            <a:lvl4pPr>
              <a:defRPr sz="2400">
                <a:solidFill>
                  <a:schemeClr val="bg1"/>
                </a:solidFill>
              </a:defRPr>
            </a:lvl4pPr>
            <a:lvl5pPr>
              <a:defRPr sz="2400">
                <a:solidFill>
                  <a:schemeClr val="bg1"/>
                </a:solidFill>
              </a:defRPr>
            </a:lvl5pPr>
          </a:lstStyle>
          <a:p>
            <a:pPr lvl="0"/>
            <a:r>
              <a:rPr lang="en-US"/>
              <a:t>Edit Master text styles</a:t>
            </a:r>
          </a:p>
          <a:p>
            <a:pPr lvl="1"/>
            <a:r>
              <a:rPr lang="en-US"/>
              <a:t>Second level</a:t>
            </a:r>
          </a:p>
          <a:p>
            <a:pPr lvl="2"/>
            <a:r>
              <a:rPr lang="en-US"/>
              <a:t>Third level</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01168" y="6204606"/>
            <a:ext cx="1841358" cy="631798"/>
          </a:xfrm>
          <a:prstGeom prst="rect">
            <a:avLst/>
          </a:prstGeom>
        </p:spPr>
      </p:pic>
    </p:spTree>
    <p:extLst>
      <p:ext uri="{BB962C8B-B14F-4D97-AF65-F5344CB8AC3E}">
        <p14:creationId xmlns:p14="http://schemas.microsoft.com/office/powerpoint/2010/main" val="277365496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Pag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0"/>
            <a:ext cx="12192000" cy="4168239"/>
          </a:xfrm>
          <a:prstGeom prst="rect">
            <a:avLst/>
          </a:prstGeom>
        </p:spPr>
        <p:txBody>
          <a:bodyPr/>
          <a:lstStyle/>
          <a:p>
            <a:r>
              <a:rPr lang="en-US"/>
              <a:t>Click icon to add picture</a:t>
            </a:r>
          </a:p>
        </p:txBody>
      </p:sp>
      <p:sp>
        <p:nvSpPr>
          <p:cNvPr id="2" name="Rectangle 1"/>
          <p:cNvSpPr>
            <a:spLocks noChangeAspect="1"/>
          </p:cNvSpPr>
          <p:nvPr userDrawn="1"/>
        </p:nvSpPr>
        <p:spPr>
          <a:xfrm>
            <a:off x="0" y="4168239"/>
            <a:ext cx="12161520" cy="2743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2" name="Text Placeholder 11"/>
          <p:cNvSpPr>
            <a:spLocks noGrp="1"/>
          </p:cNvSpPr>
          <p:nvPr>
            <p:ph type="body" sz="quarter" idx="11" hasCustomPrompt="1"/>
          </p:nvPr>
        </p:nvSpPr>
        <p:spPr>
          <a:xfrm>
            <a:off x="6299200" y="6324600"/>
            <a:ext cx="5486400" cy="304800"/>
          </a:xfrm>
          <a:prstGeom prst="rect">
            <a:avLst/>
          </a:prstGeom>
        </p:spPr>
        <p:txBody>
          <a:bodyPr lIns="457200" rIns="0" bIns="0" anchor="b" anchorCtr="0"/>
          <a:lstStyle>
            <a:lvl1pPr marL="0" indent="0" algn="r">
              <a:buFont typeface="Arial" panose="020B0604020202020204" pitchFamily="34" charset="0"/>
              <a:buNone/>
              <a:defRPr sz="1600">
                <a:latin typeface="+mj-lt"/>
              </a:defRPr>
            </a:lvl1pPr>
            <a:lvl2pPr>
              <a:defRPr sz="1400"/>
            </a:lvl2pPr>
            <a:lvl3pPr>
              <a:defRPr sz="1400"/>
            </a:lvl3pPr>
            <a:lvl4pPr>
              <a:defRPr sz="1400"/>
            </a:lvl4pPr>
            <a:lvl5pPr>
              <a:defRPr sz="1400"/>
            </a:lvl5pPr>
          </a:lstStyle>
          <a:p>
            <a:pPr lvl="0"/>
            <a:r>
              <a:rPr lang="en-US" dirty="0"/>
              <a:t>Add your department here</a:t>
            </a:r>
          </a:p>
        </p:txBody>
      </p:sp>
      <p:sp>
        <p:nvSpPr>
          <p:cNvPr id="14" name="Text Placeholder 13"/>
          <p:cNvSpPr>
            <a:spLocks noGrp="1" noChangeAspect="1"/>
          </p:cNvSpPr>
          <p:nvPr>
            <p:ph type="body" sz="quarter" idx="12" hasCustomPrompt="1"/>
          </p:nvPr>
        </p:nvSpPr>
        <p:spPr>
          <a:xfrm>
            <a:off x="350485" y="4648200"/>
            <a:ext cx="10972800" cy="1143000"/>
          </a:xfrm>
          <a:prstGeom prst="rect">
            <a:avLst/>
          </a:prstGeom>
        </p:spPr>
        <p:txBody>
          <a:bodyPr lIns="0" tIns="0" rIns="0" bIns="0"/>
          <a:lstStyle>
            <a:lvl1pPr>
              <a:spcBef>
                <a:spcPts val="0"/>
              </a:spcBef>
              <a:defRPr sz="3200" b="0" cap="none" baseline="0">
                <a:latin typeface="+mj-lt"/>
              </a:defRPr>
            </a:lvl1pPr>
          </a:lstStyle>
          <a:p>
            <a:pPr lvl="0"/>
            <a:r>
              <a:rPr lang="en-US" dirty="0"/>
              <a:t>Title goes here</a:t>
            </a:r>
          </a:p>
          <a:p>
            <a:pPr lvl="0"/>
            <a:r>
              <a:rPr lang="en-US" dirty="0"/>
              <a:t>It can be on 2 lines – use sentence case</a:t>
            </a:r>
          </a:p>
        </p:txBody>
      </p:sp>
      <p:sp>
        <p:nvSpPr>
          <p:cNvPr id="15" name="Text Placeholder 11"/>
          <p:cNvSpPr>
            <a:spLocks noGrp="1"/>
          </p:cNvSpPr>
          <p:nvPr>
            <p:ph type="body" sz="quarter" idx="13" hasCustomPrompt="1"/>
          </p:nvPr>
        </p:nvSpPr>
        <p:spPr>
          <a:xfrm>
            <a:off x="6299200" y="6019800"/>
            <a:ext cx="5486400" cy="304800"/>
          </a:xfrm>
          <a:prstGeom prst="rect">
            <a:avLst/>
          </a:prstGeom>
        </p:spPr>
        <p:txBody>
          <a:bodyPr lIns="457200" rIns="0" bIns="0" anchor="b" anchorCtr="0"/>
          <a:lstStyle>
            <a:lvl1pPr marL="0" indent="0" algn="r">
              <a:buFont typeface="Arial" panose="020B0604020202020204" pitchFamily="34" charset="0"/>
              <a:buNone/>
              <a:defRPr sz="1600">
                <a:latin typeface="+mj-lt"/>
              </a:defRPr>
            </a:lvl1pPr>
            <a:lvl2pPr>
              <a:defRPr sz="1400"/>
            </a:lvl2pPr>
            <a:lvl3pPr>
              <a:defRPr sz="1400"/>
            </a:lvl3pPr>
            <a:lvl4pPr>
              <a:defRPr sz="1400"/>
            </a:lvl4pPr>
            <a:lvl5pPr>
              <a:defRPr sz="1400"/>
            </a:lvl5pPr>
          </a:lstStyle>
          <a:p>
            <a:pPr lvl="0"/>
            <a:r>
              <a:rPr lang="en-US" dirty="0"/>
              <a:t>Add your name here</a:t>
            </a:r>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01168" y="6204606"/>
            <a:ext cx="1841358" cy="631798"/>
          </a:xfrm>
          <a:prstGeom prst="rect">
            <a:avLst/>
          </a:prstGeom>
        </p:spPr>
      </p:pic>
    </p:spTree>
    <p:extLst>
      <p:ext uri="{BB962C8B-B14F-4D97-AF65-F5344CB8AC3E}">
        <p14:creationId xmlns:p14="http://schemas.microsoft.com/office/powerpoint/2010/main" val="31430167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216" userDrawn="1">
          <p15:clr>
            <a:srgbClr val="FBAE40"/>
          </p15:clr>
        </p15:guide>
        <p15:guide id="3" pos="39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Georgian Log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8596509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Georgian Log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1780819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all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ext Placeholder 4"/>
          <p:cNvSpPr>
            <a:spLocks noGrp="1" noChangeAspect="1"/>
          </p:cNvSpPr>
          <p:nvPr>
            <p:ph type="body" sz="quarter" idx="10" hasCustomPrompt="1"/>
          </p:nvPr>
        </p:nvSpPr>
        <p:spPr>
          <a:xfrm>
            <a:off x="874184" y="762000"/>
            <a:ext cx="10498667" cy="5257800"/>
          </a:xfrm>
          <a:prstGeom prst="rect">
            <a:avLst/>
          </a:prstGeom>
        </p:spPr>
        <p:txBody>
          <a:bodyPr lIns="0" tIns="0" rIns="0" bIns="0" anchor="ctr" anchorCtr="0"/>
          <a:lstStyle>
            <a:lvl1pPr>
              <a:defRPr>
                <a:latin typeface="+mj-lt"/>
              </a:defRPr>
            </a:lvl1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Mauris</a:t>
            </a:r>
            <a:r>
              <a:rPr lang="en-US" dirty="0"/>
              <a:t> </a:t>
            </a:r>
            <a:r>
              <a:rPr lang="en-US" dirty="0" err="1"/>
              <a:t>efficitur</a:t>
            </a:r>
            <a:r>
              <a:rPr lang="en-US" dirty="0"/>
              <a:t> </a:t>
            </a:r>
            <a:r>
              <a:rPr lang="en-US" dirty="0" err="1"/>
              <a:t>nibh</a:t>
            </a:r>
            <a:r>
              <a:rPr lang="en-US" dirty="0"/>
              <a:t> quam, at </a:t>
            </a:r>
            <a:r>
              <a:rPr lang="en-US" dirty="0" err="1"/>
              <a:t>elementum</a:t>
            </a:r>
            <a:r>
              <a:rPr lang="en-US" dirty="0"/>
              <a:t> </a:t>
            </a:r>
            <a:r>
              <a:rPr lang="en-US" dirty="0" err="1"/>
              <a:t>odio</a:t>
            </a:r>
            <a:r>
              <a:rPr lang="en-US" dirty="0"/>
              <a:t> </a:t>
            </a:r>
            <a:r>
              <a:rPr lang="en-US" dirty="0" err="1"/>
              <a:t>elementum</a:t>
            </a:r>
            <a:r>
              <a:rPr lang="en-US" dirty="0"/>
              <a:t> sed. </a:t>
            </a:r>
            <a:r>
              <a:rPr lang="en-US" dirty="0" err="1"/>
              <a:t>Ut.</a:t>
            </a:r>
            <a:endParaRPr lang="en-US" dirty="0"/>
          </a:p>
        </p:txBody>
      </p:sp>
    </p:spTree>
    <p:extLst>
      <p:ext uri="{BB962C8B-B14F-4D97-AF65-F5344CB8AC3E}">
        <p14:creationId xmlns:p14="http://schemas.microsoft.com/office/powerpoint/2010/main" val="78452337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Divider - BLUE">
    <p:bg>
      <p:bgPr>
        <a:solidFill>
          <a:schemeClr val="tx2"/>
        </a:solidFill>
        <a:effectLst/>
      </p:bgPr>
    </p:bg>
    <p:spTree>
      <p:nvGrpSpPr>
        <p:cNvPr id="1" name=""/>
        <p:cNvGrpSpPr/>
        <p:nvPr/>
      </p:nvGrpSpPr>
      <p:grpSpPr>
        <a:xfrm>
          <a:off x="0" y="0"/>
          <a:ext cx="0" cy="0"/>
          <a:chOff x="0" y="0"/>
          <a:chExt cx="0" cy="0"/>
        </a:xfrm>
      </p:grpSpPr>
      <p:sp>
        <p:nvSpPr>
          <p:cNvPr id="6" name="Text Placeholder 4"/>
          <p:cNvSpPr>
            <a:spLocks noGrp="1" noChangeAspect="1"/>
          </p:cNvSpPr>
          <p:nvPr>
            <p:ph type="body" sz="quarter" idx="10" hasCustomPrompt="1"/>
          </p:nvPr>
        </p:nvSpPr>
        <p:spPr>
          <a:xfrm>
            <a:off x="874184" y="762000"/>
            <a:ext cx="10498667" cy="4296888"/>
          </a:xfrm>
          <a:prstGeom prst="rect">
            <a:avLst/>
          </a:prstGeom>
        </p:spPr>
        <p:txBody>
          <a:bodyPr lIns="0" tIns="0" rIns="0" bIns="0" anchor="ctr" anchorCtr="0"/>
          <a:lstStyle>
            <a:lvl1pPr>
              <a:defRPr sz="5400">
                <a:solidFill>
                  <a:schemeClr val="bg1"/>
                </a:solidFill>
                <a:latin typeface="+mj-lt"/>
              </a:defRPr>
            </a:lvl1pPr>
          </a:lstStyle>
          <a:p>
            <a:pPr lvl="0"/>
            <a:r>
              <a:rPr lang="en-US" dirty="0"/>
              <a:t>Section divider</a:t>
            </a:r>
          </a:p>
        </p:txBody>
      </p:sp>
      <p:sp>
        <p:nvSpPr>
          <p:cNvPr id="10" name="Rectangle 9"/>
          <p:cNvSpPr/>
          <p:nvPr userDrawn="1"/>
        </p:nvSpPr>
        <p:spPr>
          <a:xfrm>
            <a:off x="0" y="6103918"/>
            <a:ext cx="12192000" cy="75408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11" name="Picture 10"/>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98715" y="6204606"/>
            <a:ext cx="1845514" cy="631798"/>
          </a:xfrm>
          <a:prstGeom prst="rect">
            <a:avLst/>
          </a:prstGeom>
        </p:spPr>
      </p:pic>
    </p:spTree>
    <p:extLst>
      <p:ext uri="{BB962C8B-B14F-4D97-AF65-F5344CB8AC3E}">
        <p14:creationId xmlns:p14="http://schemas.microsoft.com/office/powerpoint/2010/main" val="117098878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Section Divider - TEAL">
    <p:bg>
      <p:bgPr>
        <a:solidFill>
          <a:schemeClr val="accent3"/>
        </a:solidFill>
        <a:effectLst/>
      </p:bgPr>
    </p:bg>
    <p:spTree>
      <p:nvGrpSpPr>
        <p:cNvPr id="1" name=""/>
        <p:cNvGrpSpPr/>
        <p:nvPr/>
      </p:nvGrpSpPr>
      <p:grpSpPr>
        <a:xfrm>
          <a:off x="0" y="0"/>
          <a:ext cx="0" cy="0"/>
          <a:chOff x="0" y="0"/>
          <a:chExt cx="0" cy="0"/>
        </a:xfrm>
      </p:grpSpPr>
      <p:sp>
        <p:nvSpPr>
          <p:cNvPr id="6" name="Text Placeholder 4"/>
          <p:cNvSpPr>
            <a:spLocks noGrp="1" noChangeAspect="1"/>
          </p:cNvSpPr>
          <p:nvPr>
            <p:ph type="body" sz="quarter" idx="10" hasCustomPrompt="1"/>
          </p:nvPr>
        </p:nvSpPr>
        <p:spPr>
          <a:xfrm>
            <a:off x="874184" y="762000"/>
            <a:ext cx="10498667" cy="4296888"/>
          </a:xfrm>
          <a:prstGeom prst="rect">
            <a:avLst/>
          </a:prstGeom>
        </p:spPr>
        <p:txBody>
          <a:bodyPr lIns="0" tIns="0" rIns="0" bIns="0" anchor="ctr" anchorCtr="0"/>
          <a:lstStyle>
            <a:lvl1pPr>
              <a:defRPr sz="5400">
                <a:solidFill>
                  <a:schemeClr val="bg1"/>
                </a:solidFill>
                <a:latin typeface="+mj-lt"/>
              </a:defRPr>
            </a:lvl1pPr>
          </a:lstStyle>
          <a:p>
            <a:pPr lvl="0"/>
            <a:r>
              <a:rPr lang="en-US" dirty="0"/>
              <a:t>Section divider</a:t>
            </a:r>
          </a:p>
        </p:txBody>
      </p:sp>
      <p:sp>
        <p:nvSpPr>
          <p:cNvPr id="10" name="Rectangle 9"/>
          <p:cNvSpPr/>
          <p:nvPr userDrawn="1"/>
        </p:nvSpPr>
        <p:spPr>
          <a:xfrm>
            <a:off x="0" y="6103918"/>
            <a:ext cx="12192000" cy="75408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11" name="Picture 10"/>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98715" y="6204606"/>
            <a:ext cx="1845514" cy="631798"/>
          </a:xfrm>
          <a:prstGeom prst="rect">
            <a:avLst/>
          </a:prstGeom>
        </p:spPr>
      </p:pic>
    </p:spTree>
    <p:extLst>
      <p:ext uri="{BB962C8B-B14F-4D97-AF65-F5344CB8AC3E}">
        <p14:creationId xmlns:p14="http://schemas.microsoft.com/office/powerpoint/2010/main" val="355410646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Divider - WHITE">
    <p:bg>
      <p:bgPr>
        <a:solidFill>
          <a:schemeClr val="bg1"/>
        </a:solidFill>
        <a:effectLst/>
      </p:bgPr>
    </p:bg>
    <p:spTree>
      <p:nvGrpSpPr>
        <p:cNvPr id="1" name=""/>
        <p:cNvGrpSpPr/>
        <p:nvPr/>
      </p:nvGrpSpPr>
      <p:grpSpPr>
        <a:xfrm>
          <a:off x="0" y="0"/>
          <a:ext cx="0" cy="0"/>
          <a:chOff x="0" y="0"/>
          <a:chExt cx="0" cy="0"/>
        </a:xfrm>
      </p:grpSpPr>
      <p:sp>
        <p:nvSpPr>
          <p:cNvPr id="6" name="Text Placeholder 4"/>
          <p:cNvSpPr>
            <a:spLocks noGrp="1" noChangeAspect="1"/>
          </p:cNvSpPr>
          <p:nvPr>
            <p:ph type="body" sz="quarter" idx="10" hasCustomPrompt="1"/>
          </p:nvPr>
        </p:nvSpPr>
        <p:spPr>
          <a:xfrm>
            <a:off x="874184" y="762000"/>
            <a:ext cx="10498667" cy="4296888"/>
          </a:xfrm>
          <a:prstGeom prst="rect">
            <a:avLst/>
          </a:prstGeom>
        </p:spPr>
        <p:txBody>
          <a:bodyPr lIns="0" tIns="0" rIns="0" bIns="0" anchor="ctr" anchorCtr="0"/>
          <a:lstStyle>
            <a:lvl1pPr>
              <a:defRPr sz="5400">
                <a:solidFill>
                  <a:schemeClr val="tx2"/>
                </a:solidFill>
                <a:latin typeface="+mj-lt"/>
              </a:defRPr>
            </a:lvl1pPr>
          </a:lstStyle>
          <a:p>
            <a:pPr lvl="0"/>
            <a:r>
              <a:rPr lang="en-US" dirty="0"/>
              <a:t>Section divider</a:t>
            </a:r>
          </a:p>
        </p:txBody>
      </p:sp>
      <p:sp>
        <p:nvSpPr>
          <p:cNvPr id="10" name="Rectangle 9"/>
          <p:cNvSpPr/>
          <p:nvPr userDrawn="1"/>
        </p:nvSpPr>
        <p:spPr>
          <a:xfrm>
            <a:off x="0" y="6103918"/>
            <a:ext cx="12192000" cy="75408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11" name="Picture 10"/>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98715" y="6204606"/>
            <a:ext cx="1845514" cy="631798"/>
          </a:xfrm>
          <a:prstGeom prst="rect">
            <a:avLst/>
          </a:prstGeom>
        </p:spPr>
      </p:pic>
    </p:spTree>
    <p:extLst>
      <p:ext uri="{BB962C8B-B14F-4D97-AF65-F5344CB8AC3E}">
        <p14:creationId xmlns:p14="http://schemas.microsoft.com/office/powerpoint/2010/main" val="5529807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tatistic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itle 6"/>
          <p:cNvSpPr>
            <a:spLocks noGrp="1"/>
          </p:cNvSpPr>
          <p:nvPr>
            <p:ph type="title" hasCustomPrompt="1"/>
          </p:nvPr>
        </p:nvSpPr>
        <p:spPr>
          <a:xfrm>
            <a:off x="406400" y="585132"/>
            <a:ext cx="10966451" cy="1143000"/>
          </a:xfrm>
          <a:prstGeom prst="rect">
            <a:avLst/>
          </a:prstGeom>
        </p:spPr>
        <p:txBody>
          <a:bodyPr lIns="0" tIns="0" rIns="0" bIns="0"/>
          <a:lstStyle>
            <a:lvl1pPr marL="320040" indent="-320040" algn="l">
              <a:buSzPct val="110000"/>
              <a:buFontTx/>
              <a:buBlip>
                <a:blip r:embed="rId3"/>
              </a:buBlip>
              <a:defRPr sz="3200" b="1" cap="none" baseline="0"/>
            </a:lvl1pPr>
          </a:lstStyle>
          <a:p>
            <a:r>
              <a:rPr lang="en-US" dirty="0"/>
              <a:t>Heading – sentence case</a:t>
            </a:r>
          </a:p>
        </p:txBody>
      </p:sp>
      <p:sp>
        <p:nvSpPr>
          <p:cNvPr id="4" name="Rectangle 3"/>
          <p:cNvSpPr/>
          <p:nvPr userDrawn="1"/>
        </p:nvSpPr>
        <p:spPr>
          <a:xfrm>
            <a:off x="0" y="1980501"/>
            <a:ext cx="12192000" cy="28956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fontAlgn="base">
              <a:spcBef>
                <a:spcPct val="0"/>
              </a:spcBef>
              <a:spcAft>
                <a:spcPct val="0"/>
              </a:spcAft>
            </a:pPr>
            <a:endParaRPr lang="en-US" sz="1800" dirty="0">
              <a:solidFill>
                <a:srgbClr val="E57200"/>
              </a:solidFill>
            </a:endParaRPr>
          </a:p>
        </p:txBody>
      </p:sp>
      <p:sp>
        <p:nvSpPr>
          <p:cNvPr id="19" name="Text Placeholder 18"/>
          <p:cNvSpPr>
            <a:spLocks noGrp="1"/>
          </p:cNvSpPr>
          <p:nvPr>
            <p:ph type="body" sz="quarter" idx="11" hasCustomPrompt="1"/>
          </p:nvPr>
        </p:nvSpPr>
        <p:spPr>
          <a:xfrm>
            <a:off x="874186" y="2672741"/>
            <a:ext cx="870725" cy="615553"/>
          </a:xfrm>
          <a:prstGeom prst="rect">
            <a:avLst/>
          </a:prstGeom>
        </p:spPr>
        <p:txBody>
          <a:bodyPr wrap="square" lIns="0" tIns="0" rIns="0" bIns="0" anchor="ctr">
            <a:noAutofit/>
          </a:bodyPr>
          <a:lstStyle>
            <a:lvl1pPr>
              <a:defRPr sz="4000" baseline="0">
                <a:solidFill>
                  <a:schemeClr val="accent2"/>
                </a:solidFill>
                <a:latin typeface="+mj-lt"/>
              </a:defRPr>
            </a:lvl1pPr>
          </a:lstStyle>
          <a:p>
            <a:pPr lvl="0"/>
            <a:r>
              <a:rPr lang="en-US" dirty="0"/>
              <a:t>##</a:t>
            </a:r>
          </a:p>
        </p:txBody>
      </p:sp>
      <p:sp>
        <p:nvSpPr>
          <p:cNvPr id="24" name="Text Placeholder 23"/>
          <p:cNvSpPr>
            <a:spLocks noGrp="1"/>
          </p:cNvSpPr>
          <p:nvPr>
            <p:ph type="body" sz="quarter" idx="12" hasCustomPrompt="1"/>
          </p:nvPr>
        </p:nvSpPr>
        <p:spPr>
          <a:xfrm>
            <a:off x="1756832" y="2674328"/>
            <a:ext cx="3526368" cy="614363"/>
          </a:xfrm>
          <a:prstGeom prst="rect">
            <a:avLst/>
          </a:prstGeom>
        </p:spPr>
        <p:txBody>
          <a:bodyPr anchor="ctr"/>
          <a:lstStyle>
            <a:lvl1pPr>
              <a:defRPr sz="2400" baseline="0">
                <a:latin typeface="+mj-lt"/>
              </a:defRPr>
            </a:lvl1pPr>
          </a:lstStyle>
          <a:p>
            <a:pPr lvl="0"/>
            <a:r>
              <a:rPr lang="en-US" dirty="0"/>
              <a:t>statement ending</a:t>
            </a:r>
          </a:p>
        </p:txBody>
      </p:sp>
      <p:pic>
        <p:nvPicPr>
          <p:cNvPr id="25" name="Picture 24"/>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874184" y="3371230"/>
            <a:ext cx="4511040" cy="40597"/>
          </a:xfrm>
          <a:prstGeom prst="rect">
            <a:avLst/>
          </a:prstGeom>
        </p:spPr>
      </p:pic>
      <p:sp>
        <p:nvSpPr>
          <p:cNvPr id="27" name="Text Placeholder 26"/>
          <p:cNvSpPr>
            <a:spLocks noGrp="1"/>
          </p:cNvSpPr>
          <p:nvPr>
            <p:ph type="body" sz="quarter" idx="13" hasCustomPrompt="1"/>
          </p:nvPr>
        </p:nvSpPr>
        <p:spPr>
          <a:xfrm>
            <a:off x="874184" y="3545866"/>
            <a:ext cx="4510616" cy="1157287"/>
          </a:xfrm>
          <a:prstGeom prst="rect">
            <a:avLst/>
          </a:prstGeom>
        </p:spPr>
        <p:txBody>
          <a:bodyPr lIns="0" rIns="0"/>
          <a:lstStyle>
            <a:lvl1pPr>
              <a:defRPr sz="2400">
                <a:latin typeface="+mj-lt"/>
              </a:defRPr>
            </a:lvl1pPr>
          </a:lstStyle>
          <a:p>
            <a:pPr lvl="0"/>
            <a:r>
              <a:rPr lang="en-US" dirty="0"/>
              <a:t>Additional info can go here</a:t>
            </a:r>
          </a:p>
        </p:txBody>
      </p:sp>
      <p:sp>
        <p:nvSpPr>
          <p:cNvPr id="34" name="Text Placeholder 33"/>
          <p:cNvSpPr>
            <a:spLocks noGrp="1"/>
          </p:cNvSpPr>
          <p:nvPr>
            <p:ph type="body" sz="quarter" idx="14" hasCustomPrompt="1"/>
          </p:nvPr>
        </p:nvSpPr>
        <p:spPr>
          <a:xfrm>
            <a:off x="874185" y="2283085"/>
            <a:ext cx="3727449" cy="361059"/>
          </a:xfrm>
          <a:prstGeom prst="rect">
            <a:avLst/>
          </a:prstGeom>
        </p:spPr>
        <p:txBody>
          <a:bodyPr lIns="0" tIns="0" rIns="0" bIns="0"/>
          <a:lstStyle>
            <a:lvl1pPr>
              <a:defRPr sz="2800" cap="none" baseline="0">
                <a:solidFill>
                  <a:schemeClr val="accent4"/>
                </a:solidFill>
                <a:latin typeface="+mj-lt"/>
              </a:defRPr>
            </a:lvl1pPr>
          </a:lstStyle>
          <a:p>
            <a:pPr lvl="0"/>
            <a:r>
              <a:rPr lang="en-US" dirty="0"/>
              <a:t>Click to edit</a:t>
            </a:r>
          </a:p>
        </p:txBody>
      </p:sp>
    </p:spTree>
    <p:extLst>
      <p:ext uri="{BB962C8B-B14F-4D97-AF65-F5344CB8AC3E}">
        <p14:creationId xmlns:p14="http://schemas.microsoft.com/office/powerpoint/2010/main" val="22583771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Key Points - B">
    <p:spTree>
      <p:nvGrpSpPr>
        <p:cNvPr id="1" name=""/>
        <p:cNvGrpSpPr/>
        <p:nvPr/>
      </p:nvGrpSpPr>
      <p:grpSpPr>
        <a:xfrm>
          <a:off x="0" y="0"/>
          <a:ext cx="0" cy="0"/>
          <a:chOff x="0" y="0"/>
          <a:chExt cx="0" cy="0"/>
        </a:xfrm>
      </p:grpSpPr>
      <p:sp>
        <p:nvSpPr>
          <p:cNvPr id="7" name="Title 6"/>
          <p:cNvSpPr>
            <a:spLocks noGrp="1"/>
          </p:cNvSpPr>
          <p:nvPr>
            <p:ph type="title" hasCustomPrompt="1"/>
          </p:nvPr>
        </p:nvSpPr>
        <p:spPr>
          <a:xfrm>
            <a:off x="406400" y="585132"/>
            <a:ext cx="10966451" cy="1143000"/>
          </a:xfrm>
          <a:prstGeom prst="rect">
            <a:avLst/>
          </a:prstGeom>
        </p:spPr>
        <p:txBody>
          <a:bodyPr lIns="0" tIns="0" rIns="0" bIns="0"/>
          <a:lstStyle>
            <a:lvl1pPr marL="320040" indent="-320040" algn="l">
              <a:buSzPct val="110000"/>
              <a:buFontTx/>
              <a:buBlip>
                <a:blip r:embed="rId2"/>
              </a:buBlip>
              <a:defRPr sz="3200" b="1" cap="none" baseline="0"/>
            </a:lvl1pPr>
          </a:lstStyle>
          <a:p>
            <a:r>
              <a:rPr lang="en-US" dirty="0"/>
              <a:t>Heading – sentence case</a:t>
            </a:r>
          </a:p>
        </p:txBody>
      </p:sp>
      <p:sp>
        <p:nvSpPr>
          <p:cNvPr id="12" name="Text Placeholder 11"/>
          <p:cNvSpPr>
            <a:spLocks noGrp="1"/>
          </p:cNvSpPr>
          <p:nvPr>
            <p:ph type="body" sz="quarter" idx="10" hasCustomPrompt="1"/>
          </p:nvPr>
        </p:nvSpPr>
        <p:spPr>
          <a:xfrm>
            <a:off x="874184" y="1981556"/>
            <a:ext cx="10498667" cy="523220"/>
          </a:xfrm>
          <a:prstGeom prst="rect">
            <a:avLst/>
          </a:prstGeom>
          <a:solidFill>
            <a:schemeClr val="tx2"/>
          </a:solidFill>
        </p:spPr>
        <p:txBody>
          <a:bodyPr wrap="square" lIns="91440" tIns="91440" rIns="91440" bIns="91440" anchor="ctr">
            <a:noAutofit/>
          </a:bodyPr>
          <a:lstStyle>
            <a:lvl1pPr marL="0" indent="0">
              <a:buFontTx/>
              <a:buNone/>
              <a:tabLst>
                <a:tab pos="7600950" algn="r"/>
              </a:tabLst>
              <a:defRPr sz="2200">
                <a:solidFill>
                  <a:schemeClr val="bg1"/>
                </a:solidFill>
                <a:latin typeface="+mj-lt"/>
              </a:defRPr>
            </a:lvl1pPr>
            <a:lvl2pPr marL="640080" indent="-228600">
              <a:buFont typeface="Arial" panose="020B0604020202020204" pitchFamily="34" charset="0"/>
              <a:buChar char="•"/>
              <a:defRPr sz="2400"/>
            </a:lvl2pPr>
            <a:lvl3pPr marL="914400" indent="-228600">
              <a:buFont typeface="Avenir LT Std 65 Medium" pitchFamily="34" charset="0"/>
              <a:buChar char="‐"/>
              <a:defRPr sz="2000"/>
            </a:lvl3pPr>
            <a:lvl4pPr marL="1188720" indent="-228600">
              <a:buFont typeface="Arial" panose="020B0604020202020204" pitchFamily="34" charset="0"/>
              <a:buChar char="•"/>
              <a:defRPr sz="1800"/>
            </a:lvl4pPr>
            <a:lvl5pPr marL="1463040" indent="-228600">
              <a:buFont typeface="Avenir LT Std 65 Medium" pitchFamily="34" charset="0"/>
              <a:buChar char="‐"/>
              <a:defRPr sz="1600"/>
            </a:lvl5pPr>
          </a:lstStyle>
          <a:p>
            <a:pPr lvl="0"/>
            <a:r>
              <a:rPr lang="en-US" dirty="0"/>
              <a:t>Click to edit Master text styles	tab to align right</a:t>
            </a:r>
          </a:p>
        </p:txBody>
      </p:sp>
      <p:sp>
        <p:nvSpPr>
          <p:cNvPr id="8" name="Text Placeholder 11"/>
          <p:cNvSpPr>
            <a:spLocks noGrp="1"/>
          </p:cNvSpPr>
          <p:nvPr>
            <p:ph type="body" sz="quarter" idx="11" hasCustomPrompt="1"/>
          </p:nvPr>
        </p:nvSpPr>
        <p:spPr>
          <a:xfrm>
            <a:off x="874184" y="2694818"/>
            <a:ext cx="10498667" cy="597395"/>
          </a:xfrm>
          <a:prstGeom prst="rect">
            <a:avLst/>
          </a:prstGeom>
          <a:solidFill>
            <a:schemeClr val="accent3"/>
          </a:solidFill>
        </p:spPr>
        <p:txBody>
          <a:bodyPr lIns="91440" tIns="91440" rIns="91440" bIns="91440" anchor="ctr"/>
          <a:lstStyle>
            <a:lvl1pPr marL="0" indent="0">
              <a:buFontTx/>
              <a:buNone/>
              <a:tabLst>
                <a:tab pos="7600950" algn="r"/>
              </a:tabLst>
              <a:defRPr sz="2200">
                <a:solidFill>
                  <a:schemeClr val="bg1"/>
                </a:solidFill>
                <a:latin typeface="+mj-lt"/>
              </a:defRPr>
            </a:lvl1pPr>
            <a:lvl2pPr marL="640080" indent="-228600">
              <a:buFont typeface="Arial" panose="020B0604020202020204" pitchFamily="34" charset="0"/>
              <a:buChar char="•"/>
              <a:defRPr sz="2400"/>
            </a:lvl2pPr>
            <a:lvl3pPr marL="914400" indent="-228600">
              <a:buFont typeface="Avenir LT Std 65 Medium" pitchFamily="34" charset="0"/>
              <a:buChar char="‐"/>
              <a:defRPr sz="2000"/>
            </a:lvl3pPr>
            <a:lvl4pPr marL="1188720" indent="-228600">
              <a:buFont typeface="Arial" panose="020B0604020202020204" pitchFamily="34" charset="0"/>
              <a:buChar char="•"/>
              <a:defRPr sz="1800"/>
            </a:lvl4pPr>
            <a:lvl5pPr marL="1463040" indent="-228600">
              <a:buFont typeface="Avenir LT Std 65 Medium" pitchFamily="34" charset="0"/>
              <a:buChar char="‐"/>
              <a:defRPr sz="1600"/>
            </a:lvl5pPr>
          </a:lstStyle>
          <a:p>
            <a:pPr lvl="0"/>
            <a:r>
              <a:rPr lang="en-US" dirty="0"/>
              <a:t>Click to edit Master text styles	tab to align right</a:t>
            </a:r>
          </a:p>
        </p:txBody>
      </p:sp>
      <p:sp>
        <p:nvSpPr>
          <p:cNvPr id="11" name="Text Placeholder 11"/>
          <p:cNvSpPr>
            <a:spLocks noGrp="1"/>
          </p:cNvSpPr>
          <p:nvPr>
            <p:ph type="body" sz="quarter" idx="12" hasCustomPrompt="1"/>
          </p:nvPr>
        </p:nvSpPr>
        <p:spPr>
          <a:xfrm>
            <a:off x="874184" y="3445166"/>
            <a:ext cx="10498667" cy="597395"/>
          </a:xfrm>
          <a:prstGeom prst="rect">
            <a:avLst/>
          </a:prstGeom>
          <a:solidFill>
            <a:schemeClr val="accent2"/>
          </a:solidFill>
        </p:spPr>
        <p:txBody>
          <a:bodyPr lIns="91440" tIns="91440" rIns="91440" bIns="91440" anchor="ctr"/>
          <a:lstStyle>
            <a:lvl1pPr marL="0" indent="0">
              <a:buFontTx/>
              <a:buNone/>
              <a:tabLst>
                <a:tab pos="7600950" algn="r"/>
              </a:tabLst>
              <a:defRPr sz="2200">
                <a:solidFill>
                  <a:schemeClr val="bg1"/>
                </a:solidFill>
                <a:latin typeface="+mj-lt"/>
              </a:defRPr>
            </a:lvl1pPr>
            <a:lvl2pPr marL="640080" indent="-228600">
              <a:buFont typeface="Arial" panose="020B0604020202020204" pitchFamily="34" charset="0"/>
              <a:buChar char="•"/>
              <a:defRPr sz="2400"/>
            </a:lvl2pPr>
            <a:lvl3pPr marL="914400" indent="-228600">
              <a:buFont typeface="Avenir LT Std 65 Medium" pitchFamily="34" charset="0"/>
              <a:buChar char="‐"/>
              <a:defRPr sz="2000"/>
            </a:lvl3pPr>
            <a:lvl4pPr marL="1188720" indent="-228600">
              <a:buFont typeface="Arial" panose="020B0604020202020204" pitchFamily="34" charset="0"/>
              <a:buChar char="•"/>
              <a:defRPr sz="1800"/>
            </a:lvl4pPr>
            <a:lvl5pPr marL="1463040" indent="-228600">
              <a:buFont typeface="Avenir LT Std 65 Medium" pitchFamily="34" charset="0"/>
              <a:buChar char="‐"/>
              <a:defRPr sz="1600"/>
            </a:lvl5pPr>
          </a:lstStyle>
          <a:p>
            <a:pPr lvl="0"/>
            <a:r>
              <a:rPr lang="en-US" dirty="0"/>
              <a:t>Click to edit Master text styles	tab to align right*</a:t>
            </a:r>
          </a:p>
        </p:txBody>
      </p:sp>
      <p:sp>
        <p:nvSpPr>
          <p:cNvPr id="13" name="Text Placeholder 11"/>
          <p:cNvSpPr>
            <a:spLocks noGrp="1"/>
          </p:cNvSpPr>
          <p:nvPr>
            <p:ph type="body" sz="quarter" idx="13" hasCustomPrompt="1"/>
          </p:nvPr>
        </p:nvSpPr>
        <p:spPr>
          <a:xfrm>
            <a:off x="874184" y="4195515"/>
            <a:ext cx="10498667" cy="597395"/>
          </a:xfrm>
          <a:prstGeom prst="rect">
            <a:avLst/>
          </a:prstGeom>
          <a:solidFill>
            <a:schemeClr val="accent6"/>
          </a:solidFill>
        </p:spPr>
        <p:txBody>
          <a:bodyPr lIns="91440" tIns="91440" rIns="91440" bIns="91440" anchor="ctr"/>
          <a:lstStyle>
            <a:lvl1pPr marL="0" indent="0">
              <a:buFontTx/>
              <a:buNone/>
              <a:tabLst>
                <a:tab pos="7600950" algn="r"/>
              </a:tabLst>
              <a:defRPr sz="2200">
                <a:solidFill>
                  <a:schemeClr val="bg1"/>
                </a:solidFill>
                <a:latin typeface="+mj-lt"/>
              </a:defRPr>
            </a:lvl1pPr>
            <a:lvl2pPr marL="640080" indent="-228600">
              <a:buFont typeface="Arial" panose="020B0604020202020204" pitchFamily="34" charset="0"/>
              <a:buChar char="•"/>
              <a:defRPr sz="2400"/>
            </a:lvl2pPr>
            <a:lvl3pPr marL="914400" indent="-228600">
              <a:buFont typeface="Avenir LT Std 65 Medium" pitchFamily="34" charset="0"/>
              <a:buChar char="‐"/>
              <a:defRPr sz="2000"/>
            </a:lvl3pPr>
            <a:lvl4pPr marL="1188720" indent="-228600">
              <a:buFont typeface="Arial" panose="020B0604020202020204" pitchFamily="34" charset="0"/>
              <a:buChar char="•"/>
              <a:defRPr sz="1800"/>
            </a:lvl4pPr>
            <a:lvl5pPr marL="1463040" indent="-228600">
              <a:buFont typeface="Avenir LT Std 65 Medium" pitchFamily="34" charset="0"/>
              <a:buChar char="‐"/>
              <a:defRPr sz="1600"/>
            </a:lvl5pPr>
          </a:lstStyle>
          <a:p>
            <a:pPr lvl="0"/>
            <a:r>
              <a:rPr lang="en-US" dirty="0"/>
              <a:t>Click to edit Master text styles	tab to align right</a:t>
            </a:r>
          </a:p>
        </p:txBody>
      </p:sp>
      <p:sp>
        <p:nvSpPr>
          <p:cNvPr id="6" name="Text Placeholder 5"/>
          <p:cNvSpPr>
            <a:spLocks noGrp="1"/>
          </p:cNvSpPr>
          <p:nvPr>
            <p:ph type="body" sz="quarter" idx="14" hasCustomPrompt="1"/>
          </p:nvPr>
        </p:nvSpPr>
        <p:spPr>
          <a:xfrm>
            <a:off x="874184" y="4932728"/>
            <a:ext cx="10498667" cy="788405"/>
          </a:xfrm>
          <a:prstGeom prst="rect">
            <a:avLst/>
          </a:prstGeom>
        </p:spPr>
        <p:txBody>
          <a:bodyPr lIns="0" tIns="0" rIns="0" bIns="0"/>
          <a:lstStyle>
            <a:lvl1pPr>
              <a:defRPr sz="1200">
                <a:solidFill>
                  <a:schemeClr val="tx1"/>
                </a:solidFill>
                <a:latin typeface="+mj-lt"/>
              </a:defRPr>
            </a:lvl1pPr>
          </a:lstStyle>
          <a:p>
            <a:pPr lvl="0"/>
            <a:r>
              <a:rPr lang="en-US" dirty="0"/>
              <a:t>*Footnotes go here</a:t>
            </a:r>
          </a:p>
        </p:txBody>
      </p:sp>
      <p:sp>
        <p:nvSpPr>
          <p:cNvPr id="15" name="Rectangle 14"/>
          <p:cNvSpPr/>
          <p:nvPr userDrawn="1"/>
        </p:nvSpPr>
        <p:spPr>
          <a:xfrm>
            <a:off x="0" y="6103918"/>
            <a:ext cx="12192000" cy="75408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16" name="Picture 1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98715" y="6204606"/>
            <a:ext cx="1845514" cy="631798"/>
          </a:xfrm>
          <a:prstGeom prst="rect">
            <a:avLst/>
          </a:prstGeom>
        </p:spPr>
      </p:pic>
    </p:spTree>
    <p:extLst>
      <p:ext uri="{BB962C8B-B14F-4D97-AF65-F5344CB8AC3E}">
        <p14:creationId xmlns:p14="http://schemas.microsoft.com/office/powerpoint/2010/main" val="72818092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Full Picture Background with content - B1">
    <p:spTree>
      <p:nvGrpSpPr>
        <p:cNvPr id="1" name=""/>
        <p:cNvGrpSpPr/>
        <p:nvPr/>
      </p:nvGrpSpPr>
      <p:grpSpPr>
        <a:xfrm>
          <a:off x="0" y="0"/>
          <a:ext cx="0" cy="0"/>
          <a:chOff x="0" y="0"/>
          <a:chExt cx="0" cy="0"/>
        </a:xfrm>
      </p:grpSpPr>
      <p:sp>
        <p:nvSpPr>
          <p:cNvPr id="3" name="Picture Placeholder 2"/>
          <p:cNvSpPr>
            <a:spLocks noGrp="1"/>
          </p:cNvSpPr>
          <p:nvPr>
            <p:ph type="pic" sz="quarter" idx="11"/>
          </p:nvPr>
        </p:nvSpPr>
        <p:spPr>
          <a:xfrm>
            <a:off x="0" y="0"/>
            <a:ext cx="12192000" cy="6101976"/>
          </a:xfrm>
          <a:prstGeom prst="rect">
            <a:avLst/>
          </a:prstGeom>
        </p:spPr>
        <p:txBody>
          <a:bodyPr/>
          <a:lstStyle/>
          <a:p>
            <a:r>
              <a:rPr lang="en-US"/>
              <a:t>Click icon to add picture</a:t>
            </a:r>
            <a:endParaRPr lang="en-US" dirty="0"/>
          </a:p>
        </p:txBody>
      </p:sp>
      <p:sp>
        <p:nvSpPr>
          <p:cNvPr id="6" name="Text Placeholder 5"/>
          <p:cNvSpPr>
            <a:spLocks noGrp="1"/>
          </p:cNvSpPr>
          <p:nvPr>
            <p:ph type="body" sz="quarter" idx="12" hasCustomPrompt="1"/>
          </p:nvPr>
        </p:nvSpPr>
        <p:spPr>
          <a:xfrm>
            <a:off x="0" y="1978025"/>
            <a:ext cx="4893733" cy="3743325"/>
          </a:xfrm>
          <a:prstGeom prst="rect">
            <a:avLst/>
          </a:prstGeom>
          <a:solidFill>
            <a:schemeClr val="tx2">
              <a:alpha val="90000"/>
            </a:schemeClr>
          </a:solidFill>
        </p:spPr>
        <p:txBody>
          <a:bodyPr lIns="320040" tIns="228600" rIns="320040" bIns="228600"/>
          <a:lstStyle>
            <a:lvl1pPr>
              <a:defRPr sz="2800" cap="none" baseline="0">
                <a:solidFill>
                  <a:schemeClr val="accent4"/>
                </a:solidFill>
                <a:latin typeface="+mj-lt"/>
              </a:defRPr>
            </a:lvl1pPr>
            <a:lvl2pPr marL="0" indent="-182880">
              <a:buFontTx/>
              <a:buBlip>
                <a:blip r:embed="rId2"/>
              </a:buBlip>
              <a:defRPr sz="2000">
                <a:solidFill>
                  <a:schemeClr val="bg1"/>
                </a:solidFill>
              </a:defRPr>
            </a:lvl2pPr>
            <a:lvl3pPr marL="457200" indent="-182880">
              <a:defRPr sz="1800">
                <a:solidFill>
                  <a:schemeClr val="bg1"/>
                </a:solidFill>
              </a:defRPr>
            </a:lvl3pPr>
            <a:lvl4pPr marL="914400" indent="-182880">
              <a:defRPr sz="1600">
                <a:solidFill>
                  <a:schemeClr val="bg1"/>
                </a:solidFill>
              </a:defRPr>
            </a:lvl4pPr>
            <a:lvl5pPr marL="1371600" indent="-182880">
              <a:buFont typeface="Arial" panose="020B0604020202020204" pitchFamily="34" charset="0"/>
              <a:buChar char="•"/>
              <a:defRPr sz="1400">
                <a:solidFill>
                  <a:schemeClr val="bg1"/>
                </a:solidFill>
              </a:defRPr>
            </a:lvl5pPr>
          </a:lstStyle>
          <a:p>
            <a:pPr lvl="0"/>
            <a:r>
              <a:rPr lang="en-US" dirty="0"/>
              <a:t>Click to edit master text styles</a:t>
            </a:r>
          </a:p>
        </p:txBody>
      </p:sp>
      <p:sp>
        <p:nvSpPr>
          <p:cNvPr id="15" name="Text Placeholder 14"/>
          <p:cNvSpPr>
            <a:spLocks noGrp="1"/>
          </p:cNvSpPr>
          <p:nvPr>
            <p:ph type="body" sz="quarter" idx="13"/>
          </p:nvPr>
        </p:nvSpPr>
        <p:spPr>
          <a:xfrm>
            <a:off x="0" y="3200400"/>
            <a:ext cx="4893733" cy="2520950"/>
          </a:xfrm>
          <a:prstGeom prst="rect">
            <a:avLst/>
          </a:prstGeom>
        </p:spPr>
        <p:txBody>
          <a:bodyPr lIns="320040" tIns="0" rIns="320040" bIns="0"/>
          <a:lstStyle>
            <a:lvl1pPr marL="182880" indent="-182880">
              <a:buFontTx/>
              <a:buBlip>
                <a:blip r:embed="rId2"/>
              </a:buBlip>
              <a:defRPr sz="2400">
                <a:solidFill>
                  <a:schemeClr val="bg1"/>
                </a:solidFill>
                <a:latin typeface="+mj-lt"/>
              </a:defRPr>
            </a:lvl1pPr>
            <a:lvl2pPr marL="457200" indent="-182880">
              <a:buFont typeface="Arial" panose="020B0604020202020204" pitchFamily="34" charset="0"/>
              <a:buChar char="•"/>
              <a:defRPr sz="2000">
                <a:solidFill>
                  <a:schemeClr val="bg1"/>
                </a:solidFill>
                <a:latin typeface="+mj-lt"/>
              </a:defRPr>
            </a:lvl2pPr>
            <a:lvl3pPr marL="640080" indent="-182880">
              <a:buFont typeface="Avenir LT Std 65 Medium" pitchFamily="34" charset="0"/>
              <a:buChar char="‐"/>
              <a:defRPr sz="1800">
                <a:solidFill>
                  <a:schemeClr val="bg1"/>
                </a:solidFill>
                <a:latin typeface="+mj-lt"/>
              </a:defRPr>
            </a:lvl3pPr>
            <a:lvl4pPr>
              <a:defRPr sz="2400">
                <a:solidFill>
                  <a:schemeClr val="bg1"/>
                </a:solidFill>
              </a:defRPr>
            </a:lvl4pPr>
            <a:lvl5pPr>
              <a:defRPr sz="2400">
                <a:solidFill>
                  <a:schemeClr val="bg1"/>
                </a:solidFill>
              </a:defRPr>
            </a:lvl5pPr>
          </a:lstStyle>
          <a:p>
            <a:pPr lvl="0"/>
            <a:r>
              <a:rPr lang="en-US"/>
              <a:t>Edit Master text styles</a:t>
            </a:r>
          </a:p>
          <a:p>
            <a:pPr lvl="1"/>
            <a:r>
              <a:rPr lang="en-US"/>
              <a:t>Second level</a:t>
            </a:r>
          </a:p>
          <a:p>
            <a:pPr lvl="2"/>
            <a:r>
              <a:rPr lang="en-US"/>
              <a:t>Third level</a:t>
            </a:r>
          </a:p>
        </p:txBody>
      </p:sp>
      <p:sp>
        <p:nvSpPr>
          <p:cNvPr id="7" name="Rectangle 6"/>
          <p:cNvSpPr/>
          <p:nvPr userDrawn="1"/>
        </p:nvSpPr>
        <p:spPr>
          <a:xfrm>
            <a:off x="0" y="6103918"/>
            <a:ext cx="12192000" cy="75408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98715" y="6204606"/>
            <a:ext cx="1845514" cy="631798"/>
          </a:xfrm>
          <a:prstGeom prst="rect">
            <a:avLst/>
          </a:prstGeom>
        </p:spPr>
      </p:pic>
    </p:spTree>
    <p:extLst>
      <p:ext uri="{BB962C8B-B14F-4D97-AF65-F5344CB8AC3E}">
        <p14:creationId xmlns:p14="http://schemas.microsoft.com/office/powerpoint/2010/main" val="246633114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Full Picture Background with content - B2">
    <p:spTree>
      <p:nvGrpSpPr>
        <p:cNvPr id="1" name=""/>
        <p:cNvGrpSpPr/>
        <p:nvPr/>
      </p:nvGrpSpPr>
      <p:grpSpPr>
        <a:xfrm>
          <a:off x="0" y="0"/>
          <a:ext cx="0" cy="0"/>
          <a:chOff x="0" y="0"/>
          <a:chExt cx="0" cy="0"/>
        </a:xfrm>
      </p:grpSpPr>
      <p:sp>
        <p:nvSpPr>
          <p:cNvPr id="3" name="Picture Placeholder 2"/>
          <p:cNvSpPr>
            <a:spLocks noGrp="1"/>
          </p:cNvSpPr>
          <p:nvPr>
            <p:ph type="pic" sz="quarter" idx="11"/>
          </p:nvPr>
        </p:nvSpPr>
        <p:spPr>
          <a:xfrm>
            <a:off x="0" y="1"/>
            <a:ext cx="12192000" cy="6103917"/>
          </a:xfrm>
          <a:prstGeom prst="rect">
            <a:avLst/>
          </a:prstGeom>
        </p:spPr>
        <p:txBody>
          <a:bodyPr/>
          <a:lstStyle/>
          <a:p>
            <a:r>
              <a:rPr lang="en-US"/>
              <a:t>Click icon to add picture</a:t>
            </a:r>
            <a:endParaRPr lang="en-US" dirty="0"/>
          </a:p>
        </p:txBody>
      </p:sp>
      <p:sp>
        <p:nvSpPr>
          <p:cNvPr id="6" name="Text Placeholder 5"/>
          <p:cNvSpPr>
            <a:spLocks noGrp="1"/>
          </p:cNvSpPr>
          <p:nvPr>
            <p:ph type="body" sz="quarter" idx="12" hasCustomPrompt="1"/>
          </p:nvPr>
        </p:nvSpPr>
        <p:spPr>
          <a:xfrm>
            <a:off x="0" y="1978025"/>
            <a:ext cx="4893733" cy="3743325"/>
          </a:xfrm>
          <a:prstGeom prst="rect">
            <a:avLst/>
          </a:prstGeom>
          <a:solidFill>
            <a:schemeClr val="bg1">
              <a:alpha val="90000"/>
            </a:schemeClr>
          </a:solidFill>
        </p:spPr>
        <p:txBody>
          <a:bodyPr lIns="320040" tIns="228600" rIns="320040" bIns="228600"/>
          <a:lstStyle>
            <a:lvl1pPr>
              <a:defRPr sz="2800" cap="none" baseline="0">
                <a:solidFill>
                  <a:schemeClr val="accent1"/>
                </a:solidFill>
                <a:latin typeface="+mj-lt"/>
              </a:defRPr>
            </a:lvl1pPr>
            <a:lvl2pPr marL="0" indent="-182880">
              <a:buFontTx/>
              <a:buBlip>
                <a:blip r:embed="rId2"/>
              </a:buBlip>
              <a:defRPr sz="2000">
                <a:solidFill>
                  <a:schemeClr val="bg1"/>
                </a:solidFill>
              </a:defRPr>
            </a:lvl2pPr>
            <a:lvl3pPr marL="457200" indent="-182880">
              <a:defRPr sz="1800">
                <a:solidFill>
                  <a:schemeClr val="bg1"/>
                </a:solidFill>
              </a:defRPr>
            </a:lvl3pPr>
            <a:lvl4pPr marL="914400" indent="-182880">
              <a:defRPr sz="1600">
                <a:solidFill>
                  <a:schemeClr val="bg1"/>
                </a:solidFill>
              </a:defRPr>
            </a:lvl4pPr>
            <a:lvl5pPr marL="1371600" indent="-182880">
              <a:buFont typeface="Arial" panose="020B0604020202020204" pitchFamily="34" charset="0"/>
              <a:buChar char="•"/>
              <a:defRPr sz="1400">
                <a:solidFill>
                  <a:schemeClr val="bg1"/>
                </a:solidFill>
              </a:defRPr>
            </a:lvl5pPr>
          </a:lstStyle>
          <a:p>
            <a:pPr lvl="0"/>
            <a:r>
              <a:rPr lang="en-US" dirty="0"/>
              <a:t>Click to edit master text styles</a:t>
            </a:r>
          </a:p>
        </p:txBody>
      </p:sp>
      <p:sp>
        <p:nvSpPr>
          <p:cNvPr id="15" name="Text Placeholder 14"/>
          <p:cNvSpPr>
            <a:spLocks noGrp="1"/>
          </p:cNvSpPr>
          <p:nvPr>
            <p:ph type="body" sz="quarter" idx="13"/>
          </p:nvPr>
        </p:nvSpPr>
        <p:spPr>
          <a:xfrm>
            <a:off x="0" y="3200400"/>
            <a:ext cx="4893733" cy="2520950"/>
          </a:xfrm>
          <a:prstGeom prst="rect">
            <a:avLst/>
          </a:prstGeom>
        </p:spPr>
        <p:txBody>
          <a:bodyPr lIns="320040" tIns="0" rIns="320040" bIns="0"/>
          <a:lstStyle>
            <a:lvl1pPr marL="182880" indent="-182880">
              <a:buFontTx/>
              <a:buBlip>
                <a:blip r:embed="rId2"/>
              </a:buBlip>
              <a:defRPr sz="2400">
                <a:solidFill>
                  <a:schemeClr val="accent5"/>
                </a:solidFill>
                <a:latin typeface="+mj-lt"/>
              </a:defRPr>
            </a:lvl1pPr>
            <a:lvl2pPr marL="457200" indent="-182880">
              <a:buFont typeface="Arial" panose="020B0604020202020204" pitchFamily="34" charset="0"/>
              <a:buChar char="•"/>
              <a:defRPr sz="2000">
                <a:solidFill>
                  <a:schemeClr val="accent5"/>
                </a:solidFill>
                <a:latin typeface="+mj-lt"/>
              </a:defRPr>
            </a:lvl2pPr>
            <a:lvl3pPr marL="640080" indent="-182880">
              <a:buFont typeface="Avenir LT Std 65 Medium" pitchFamily="34" charset="0"/>
              <a:buChar char="‐"/>
              <a:defRPr sz="1800">
                <a:solidFill>
                  <a:schemeClr val="accent5"/>
                </a:solidFill>
                <a:latin typeface="+mj-lt"/>
              </a:defRPr>
            </a:lvl3pPr>
            <a:lvl4pPr>
              <a:defRPr sz="2400">
                <a:solidFill>
                  <a:schemeClr val="bg1"/>
                </a:solidFill>
              </a:defRPr>
            </a:lvl4pPr>
            <a:lvl5pPr>
              <a:defRPr sz="2400">
                <a:solidFill>
                  <a:schemeClr val="bg1"/>
                </a:solidFill>
              </a:defRPr>
            </a:lvl5pPr>
          </a:lstStyle>
          <a:p>
            <a:pPr lvl="0"/>
            <a:r>
              <a:rPr lang="en-US"/>
              <a:t>Edit Master text styles</a:t>
            </a:r>
          </a:p>
          <a:p>
            <a:pPr lvl="1"/>
            <a:r>
              <a:rPr lang="en-US"/>
              <a:t>Second level</a:t>
            </a:r>
          </a:p>
          <a:p>
            <a:pPr lvl="2"/>
            <a:r>
              <a:rPr lang="en-US"/>
              <a:t>Third level</a:t>
            </a:r>
          </a:p>
        </p:txBody>
      </p:sp>
      <p:sp>
        <p:nvSpPr>
          <p:cNvPr id="7" name="Rectangle 6"/>
          <p:cNvSpPr/>
          <p:nvPr userDrawn="1"/>
        </p:nvSpPr>
        <p:spPr>
          <a:xfrm>
            <a:off x="0" y="6103918"/>
            <a:ext cx="12192000" cy="75408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98715" y="6204606"/>
            <a:ext cx="1845514" cy="631798"/>
          </a:xfrm>
          <a:prstGeom prst="rect">
            <a:avLst/>
          </a:prstGeom>
        </p:spPr>
      </p:pic>
    </p:spTree>
    <p:extLst>
      <p:ext uri="{BB962C8B-B14F-4D97-AF65-F5344CB8AC3E}">
        <p14:creationId xmlns:p14="http://schemas.microsoft.com/office/powerpoint/2010/main" val="162864416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Full Picture Background - statistics B1">
    <p:spTree>
      <p:nvGrpSpPr>
        <p:cNvPr id="1" name=""/>
        <p:cNvGrpSpPr/>
        <p:nvPr/>
      </p:nvGrpSpPr>
      <p:grpSpPr>
        <a:xfrm>
          <a:off x="0" y="0"/>
          <a:ext cx="0" cy="0"/>
          <a:chOff x="0" y="0"/>
          <a:chExt cx="0" cy="0"/>
        </a:xfrm>
      </p:grpSpPr>
      <p:sp>
        <p:nvSpPr>
          <p:cNvPr id="3" name="Picture Placeholder 2"/>
          <p:cNvSpPr>
            <a:spLocks noGrp="1"/>
          </p:cNvSpPr>
          <p:nvPr>
            <p:ph type="pic" sz="quarter" idx="11"/>
          </p:nvPr>
        </p:nvSpPr>
        <p:spPr>
          <a:xfrm>
            <a:off x="0" y="1"/>
            <a:ext cx="12192000" cy="6103917"/>
          </a:xfrm>
          <a:prstGeom prst="rect">
            <a:avLst/>
          </a:prstGeom>
        </p:spPr>
        <p:txBody>
          <a:bodyPr/>
          <a:lstStyle/>
          <a:p>
            <a:r>
              <a:rPr lang="en-US"/>
              <a:t>Click icon to add picture</a:t>
            </a:r>
            <a:endParaRPr lang="en-US" dirty="0"/>
          </a:p>
        </p:txBody>
      </p:sp>
      <p:sp>
        <p:nvSpPr>
          <p:cNvPr id="6" name="Text Placeholder 5"/>
          <p:cNvSpPr>
            <a:spLocks noGrp="1"/>
          </p:cNvSpPr>
          <p:nvPr>
            <p:ph type="body" sz="quarter" idx="12" hasCustomPrompt="1"/>
          </p:nvPr>
        </p:nvSpPr>
        <p:spPr>
          <a:xfrm>
            <a:off x="-1" y="4495801"/>
            <a:ext cx="7298268" cy="1439863"/>
          </a:xfrm>
          <a:prstGeom prst="rect">
            <a:avLst/>
          </a:prstGeom>
          <a:solidFill>
            <a:schemeClr val="tx2">
              <a:alpha val="90000"/>
            </a:schemeClr>
          </a:solidFill>
        </p:spPr>
        <p:txBody>
          <a:bodyPr lIns="320040" tIns="228600" rIns="320040" bIns="228600"/>
          <a:lstStyle>
            <a:lvl1pPr>
              <a:defRPr sz="2800" cap="none" baseline="0">
                <a:solidFill>
                  <a:schemeClr val="accent4"/>
                </a:solidFill>
                <a:latin typeface="+mj-lt"/>
              </a:defRPr>
            </a:lvl1pPr>
            <a:lvl2pPr marL="0" indent="-182880">
              <a:buFontTx/>
              <a:buBlip>
                <a:blip r:embed="rId2"/>
              </a:buBlip>
              <a:defRPr sz="2000">
                <a:solidFill>
                  <a:schemeClr val="bg1"/>
                </a:solidFill>
              </a:defRPr>
            </a:lvl2pPr>
            <a:lvl3pPr marL="457200" indent="-182880">
              <a:defRPr sz="1800">
                <a:solidFill>
                  <a:schemeClr val="bg1"/>
                </a:solidFill>
              </a:defRPr>
            </a:lvl3pPr>
            <a:lvl4pPr marL="914400" indent="-182880">
              <a:defRPr sz="1600">
                <a:solidFill>
                  <a:schemeClr val="bg1"/>
                </a:solidFill>
              </a:defRPr>
            </a:lvl4pPr>
            <a:lvl5pPr marL="1371600" indent="-182880">
              <a:buFont typeface="Arial" panose="020B0604020202020204" pitchFamily="34" charset="0"/>
              <a:buChar char="•"/>
              <a:defRPr sz="1400">
                <a:solidFill>
                  <a:schemeClr val="bg1"/>
                </a:solidFill>
              </a:defRPr>
            </a:lvl5pPr>
          </a:lstStyle>
          <a:p>
            <a:pPr lvl="0"/>
            <a:r>
              <a:rPr lang="en-US" dirty="0"/>
              <a:t>Click to edit master text styles</a:t>
            </a:r>
          </a:p>
        </p:txBody>
      </p:sp>
      <p:sp>
        <p:nvSpPr>
          <p:cNvPr id="17" name="Text Placeholder 14"/>
          <p:cNvSpPr>
            <a:spLocks noGrp="1"/>
          </p:cNvSpPr>
          <p:nvPr>
            <p:ph type="body" sz="quarter" idx="13"/>
          </p:nvPr>
        </p:nvSpPr>
        <p:spPr>
          <a:xfrm>
            <a:off x="1294725" y="5124758"/>
            <a:ext cx="6003543" cy="571528"/>
          </a:xfrm>
          <a:prstGeom prst="rect">
            <a:avLst/>
          </a:prstGeom>
        </p:spPr>
        <p:txBody>
          <a:bodyPr lIns="0" tIns="0" rIns="320040" bIns="0" anchor="ctr"/>
          <a:lstStyle>
            <a:lvl1pPr marL="0" indent="0">
              <a:buFont typeface="Arial" panose="020B0604020202020204" pitchFamily="34" charset="0"/>
              <a:buNone/>
              <a:defRPr sz="2400">
                <a:solidFill>
                  <a:schemeClr val="bg1"/>
                </a:solidFill>
                <a:latin typeface="+mj-lt"/>
              </a:defRPr>
            </a:lvl1pPr>
            <a:lvl2pPr marL="457200" indent="-182880">
              <a:buFont typeface="Arial" panose="020B0604020202020204" pitchFamily="34" charset="0"/>
              <a:buChar char="•"/>
              <a:defRPr sz="1800">
                <a:solidFill>
                  <a:schemeClr val="bg1"/>
                </a:solidFill>
              </a:defRPr>
            </a:lvl2pPr>
            <a:lvl3pPr marL="640080" indent="-182880">
              <a:buFont typeface="Avenir LT Std 65 Medium" pitchFamily="34" charset="0"/>
              <a:buChar char="‐"/>
              <a:defRPr sz="1600">
                <a:solidFill>
                  <a:schemeClr val="bg1"/>
                </a:solidFill>
              </a:defRPr>
            </a:lvl3pPr>
            <a:lvl4pPr>
              <a:defRPr sz="2400">
                <a:solidFill>
                  <a:schemeClr val="bg1"/>
                </a:solidFill>
              </a:defRPr>
            </a:lvl4pPr>
            <a:lvl5pPr>
              <a:defRPr sz="2400">
                <a:solidFill>
                  <a:schemeClr val="bg1"/>
                </a:solidFill>
              </a:defRPr>
            </a:lvl5pPr>
          </a:lstStyle>
          <a:p>
            <a:pPr lvl="0"/>
            <a:r>
              <a:rPr lang="en-US"/>
              <a:t>Edit Master text styles</a:t>
            </a:r>
          </a:p>
        </p:txBody>
      </p:sp>
      <p:sp>
        <p:nvSpPr>
          <p:cNvPr id="18" name="Text Placeholder 3"/>
          <p:cNvSpPr>
            <a:spLocks noGrp="1"/>
          </p:cNvSpPr>
          <p:nvPr>
            <p:ph type="body" sz="quarter" idx="14" hasCustomPrompt="1"/>
          </p:nvPr>
        </p:nvSpPr>
        <p:spPr>
          <a:xfrm>
            <a:off x="406402" y="5124759"/>
            <a:ext cx="888324" cy="549275"/>
          </a:xfrm>
          <a:prstGeom prst="rect">
            <a:avLst/>
          </a:prstGeom>
        </p:spPr>
        <p:txBody>
          <a:bodyPr lIns="0" tIns="0" rIns="0" bIns="0" anchor="ctr"/>
          <a:lstStyle>
            <a:lvl1pPr>
              <a:defRPr sz="4000">
                <a:solidFill>
                  <a:schemeClr val="accent2"/>
                </a:solidFill>
                <a:latin typeface="+mj-lt"/>
              </a:defRPr>
            </a:lvl1pPr>
          </a:lstStyle>
          <a:p>
            <a:pPr lvl="0"/>
            <a:r>
              <a:rPr lang="en-US" dirty="0"/>
              <a:t>##</a:t>
            </a:r>
          </a:p>
        </p:txBody>
      </p:sp>
      <p:sp>
        <p:nvSpPr>
          <p:cNvPr id="9" name="Rectangle 8"/>
          <p:cNvSpPr/>
          <p:nvPr userDrawn="1"/>
        </p:nvSpPr>
        <p:spPr>
          <a:xfrm>
            <a:off x="0" y="6103918"/>
            <a:ext cx="12192000" cy="75408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10" name="Picture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98715" y="6204606"/>
            <a:ext cx="1845514" cy="631798"/>
          </a:xfrm>
          <a:prstGeom prst="rect">
            <a:avLst/>
          </a:prstGeom>
        </p:spPr>
      </p:pic>
    </p:spTree>
    <p:extLst>
      <p:ext uri="{BB962C8B-B14F-4D97-AF65-F5344CB8AC3E}">
        <p14:creationId xmlns:p14="http://schemas.microsoft.com/office/powerpoint/2010/main" val="3042212004"/>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all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ext Placeholder 4"/>
          <p:cNvSpPr>
            <a:spLocks noGrp="1" noChangeAspect="1"/>
          </p:cNvSpPr>
          <p:nvPr>
            <p:ph type="body" sz="quarter" idx="10" hasCustomPrompt="1"/>
          </p:nvPr>
        </p:nvSpPr>
        <p:spPr>
          <a:xfrm>
            <a:off x="874184" y="762000"/>
            <a:ext cx="10498667" cy="5257800"/>
          </a:xfrm>
          <a:prstGeom prst="rect">
            <a:avLst/>
          </a:prstGeom>
        </p:spPr>
        <p:txBody>
          <a:bodyPr lIns="0" tIns="0" rIns="0" bIns="0" anchor="ctr" anchorCtr="0"/>
          <a:lstStyle>
            <a:lvl1pPr>
              <a:defRPr>
                <a:latin typeface="+mj-lt"/>
              </a:defRPr>
            </a:lvl1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Mauris</a:t>
            </a:r>
            <a:r>
              <a:rPr lang="en-US" dirty="0"/>
              <a:t> </a:t>
            </a:r>
            <a:r>
              <a:rPr lang="en-US" dirty="0" err="1"/>
              <a:t>efficitur</a:t>
            </a:r>
            <a:r>
              <a:rPr lang="en-US" dirty="0"/>
              <a:t> </a:t>
            </a:r>
            <a:r>
              <a:rPr lang="en-US" dirty="0" err="1"/>
              <a:t>nibh</a:t>
            </a:r>
            <a:r>
              <a:rPr lang="en-US" dirty="0"/>
              <a:t> quam, at </a:t>
            </a:r>
            <a:r>
              <a:rPr lang="en-US" dirty="0" err="1"/>
              <a:t>elementum</a:t>
            </a:r>
            <a:r>
              <a:rPr lang="en-US" dirty="0"/>
              <a:t> </a:t>
            </a:r>
            <a:r>
              <a:rPr lang="en-US" dirty="0" err="1"/>
              <a:t>odio</a:t>
            </a:r>
            <a:r>
              <a:rPr lang="en-US" dirty="0"/>
              <a:t> </a:t>
            </a:r>
            <a:r>
              <a:rPr lang="en-US" dirty="0" err="1"/>
              <a:t>elementum</a:t>
            </a:r>
            <a:r>
              <a:rPr lang="en-US" dirty="0"/>
              <a:t> sed. </a:t>
            </a:r>
            <a:r>
              <a:rPr lang="en-US" dirty="0" err="1"/>
              <a:t>Ut.</a:t>
            </a:r>
            <a:endParaRPr lang="en-US" dirty="0"/>
          </a:p>
        </p:txBody>
      </p:sp>
    </p:spTree>
    <p:extLst>
      <p:ext uri="{BB962C8B-B14F-4D97-AF65-F5344CB8AC3E}">
        <p14:creationId xmlns:p14="http://schemas.microsoft.com/office/powerpoint/2010/main" val="308443859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Full Picture Background - statistics B2">
    <p:spTree>
      <p:nvGrpSpPr>
        <p:cNvPr id="1" name=""/>
        <p:cNvGrpSpPr/>
        <p:nvPr/>
      </p:nvGrpSpPr>
      <p:grpSpPr>
        <a:xfrm>
          <a:off x="0" y="0"/>
          <a:ext cx="0" cy="0"/>
          <a:chOff x="0" y="0"/>
          <a:chExt cx="0" cy="0"/>
        </a:xfrm>
      </p:grpSpPr>
      <p:sp>
        <p:nvSpPr>
          <p:cNvPr id="3" name="Picture Placeholder 2"/>
          <p:cNvSpPr>
            <a:spLocks noGrp="1"/>
          </p:cNvSpPr>
          <p:nvPr>
            <p:ph type="pic" sz="quarter" idx="11"/>
          </p:nvPr>
        </p:nvSpPr>
        <p:spPr>
          <a:xfrm>
            <a:off x="0" y="1"/>
            <a:ext cx="12192000" cy="6103917"/>
          </a:xfrm>
          <a:prstGeom prst="rect">
            <a:avLst/>
          </a:prstGeom>
        </p:spPr>
        <p:txBody>
          <a:bodyPr/>
          <a:lstStyle/>
          <a:p>
            <a:r>
              <a:rPr lang="en-US"/>
              <a:t>Click icon to add picture</a:t>
            </a:r>
            <a:endParaRPr lang="en-US" dirty="0"/>
          </a:p>
        </p:txBody>
      </p:sp>
      <p:sp>
        <p:nvSpPr>
          <p:cNvPr id="6" name="Text Placeholder 5"/>
          <p:cNvSpPr>
            <a:spLocks noGrp="1"/>
          </p:cNvSpPr>
          <p:nvPr>
            <p:ph type="body" sz="quarter" idx="12" hasCustomPrompt="1"/>
          </p:nvPr>
        </p:nvSpPr>
        <p:spPr>
          <a:xfrm>
            <a:off x="1" y="4495800"/>
            <a:ext cx="7298268" cy="1439862"/>
          </a:xfrm>
          <a:prstGeom prst="rect">
            <a:avLst/>
          </a:prstGeom>
          <a:solidFill>
            <a:schemeClr val="bg2">
              <a:alpha val="90000"/>
            </a:schemeClr>
          </a:solidFill>
        </p:spPr>
        <p:txBody>
          <a:bodyPr lIns="320040" tIns="228600" rIns="320040" bIns="228600"/>
          <a:lstStyle>
            <a:lvl1pPr>
              <a:defRPr sz="2800" cap="none" baseline="0">
                <a:solidFill>
                  <a:schemeClr val="accent1"/>
                </a:solidFill>
                <a:latin typeface="+mj-lt"/>
              </a:defRPr>
            </a:lvl1pPr>
            <a:lvl2pPr marL="0" indent="-182880">
              <a:buFontTx/>
              <a:buBlip>
                <a:blip r:embed="rId2"/>
              </a:buBlip>
              <a:defRPr sz="2000">
                <a:solidFill>
                  <a:schemeClr val="bg1"/>
                </a:solidFill>
              </a:defRPr>
            </a:lvl2pPr>
            <a:lvl3pPr marL="457200" indent="-182880">
              <a:defRPr sz="1800">
                <a:solidFill>
                  <a:schemeClr val="bg1"/>
                </a:solidFill>
              </a:defRPr>
            </a:lvl3pPr>
            <a:lvl4pPr marL="914400" indent="-182880">
              <a:defRPr sz="1600">
                <a:solidFill>
                  <a:schemeClr val="bg1"/>
                </a:solidFill>
              </a:defRPr>
            </a:lvl4pPr>
            <a:lvl5pPr marL="1371600" indent="-182880">
              <a:buFont typeface="Arial" panose="020B0604020202020204" pitchFamily="34" charset="0"/>
              <a:buChar char="•"/>
              <a:defRPr sz="1400">
                <a:solidFill>
                  <a:schemeClr val="bg1"/>
                </a:solidFill>
              </a:defRPr>
            </a:lvl5pPr>
          </a:lstStyle>
          <a:p>
            <a:pPr lvl="0"/>
            <a:r>
              <a:rPr lang="en-US" dirty="0"/>
              <a:t>Click to edit master text styles</a:t>
            </a:r>
          </a:p>
        </p:txBody>
      </p:sp>
      <p:sp>
        <p:nvSpPr>
          <p:cNvPr id="15" name="Text Placeholder 14"/>
          <p:cNvSpPr>
            <a:spLocks noGrp="1"/>
          </p:cNvSpPr>
          <p:nvPr>
            <p:ph type="body" sz="quarter" idx="13"/>
          </p:nvPr>
        </p:nvSpPr>
        <p:spPr>
          <a:xfrm>
            <a:off x="1294725" y="5124758"/>
            <a:ext cx="6003543" cy="571528"/>
          </a:xfrm>
          <a:prstGeom prst="rect">
            <a:avLst/>
          </a:prstGeom>
        </p:spPr>
        <p:txBody>
          <a:bodyPr lIns="0" tIns="0" rIns="320040" bIns="0" anchor="ctr"/>
          <a:lstStyle>
            <a:lvl1pPr marL="0" indent="0">
              <a:buFont typeface="Arial" panose="020B0604020202020204" pitchFamily="34" charset="0"/>
              <a:buNone/>
              <a:defRPr sz="2400">
                <a:solidFill>
                  <a:schemeClr val="accent5"/>
                </a:solidFill>
                <a:latin typeface="+mj-lt"/>
              </a:defRPr>
            </a:lvl1pPr>
            <a:lvl2pPr marL="457200" indent="-182880">
              <a:buFont typeface="Arial" panose="020B0604020202020204" pitchFamily="34" charset="0"/>
              <a:buChar char="•"/>
              <a:defRPr sz="1800">
                <a:solidFill>
                  <a:schemeClr val="bg1"/>
                </a:solidFill>
              </a:defRPr>
            </a:lvl2pPr>
            <a:lvl3pPr marL="640080" indent="-182880">
              <a:buFont typeface="Avenir LT Std 65 Medium" pitchFamily="34" charset="0"/>
              <a:buChar char="‐"/>
              <a:defRPr sz="1600">
                <a:solidFill>
                  <a:schemeClr val="bg1"/>
                </a:solidFill>
              </a:defRPr>
            </a:lvl3pPr>
            <a:lvl4pPr>
              <a:defRPr sz="2400">
                <a:solidFill>
                  <a:schemeClr val="bg1"/>
                </a:solidFill>
              </a:defRPr>
            </a:lvl4pPr>
            <a:lvl5pPr>
              <a:defRPr sz="2400">
                <a:solidFill>
                  <a:schemeClr val="bg1"/>
                </a:solidFill>
              </a:defRPr>
            </a:lvl5pPr>
          </a:lstStyle>
          <a:p>
            <a:pPr lvl="0"/>
            <a:r>
              <a:rPr lang="en-US"/>
              <a:t>Edit Master text styles</a:t>
            </a:r>
          </a:p>
        </p:txBody>
      </p:sp>
      <p:sp>
        <p:nvSpPr>
          <p:cNvPr id="4" name="Text Placeholder 3"/>
          <p:cNvSpPr>
            <a:spLocks noGrp="1"/>
          </p:cNvSpPr>
          <p:nvPr>
            <p:ph type="body" sz="quarter" idx="14" hasCustomPrompt="1"/>
          </p:nvPr>
        </p:nvSpPr>
        <p:spPr>
          <a:xfrm>
            <a:off x="406401" y="5124759"/>
            <a:ext cx="888323" cy="571527"/>
          </a:xfrm>
          <a:prstGeom prst="rect">
            <a:avLst/>
          </a:prstGeom>
        </p:spPr>
        <p:txBody>
          <a:bodyPr lIns="0" tIns="0" rIns="0" bIns="0" anchor="ctr"/>
          <a:lstStyle>
            <a:lvl1pPr>
              <a:defRPr sz="4000">
                <a:solidFill>
                  <a:schemeClr val="accent2"/>
                </a:solidFill>
                <a:latin typeface="+mj-lt"/>
              </a:defRPr>
            </a:lvl1pPr>
          </a:lstStyle>
          <a:p>
            <a:pPr lvl="0"/>
            <a:r>
              <a:rPr lang="en-US" dirty="0"/>
              <a:t>##</a:t>
            </a:r>
          </a:p>
        </p:txBody>
      </p:sp>
      <p:sp>
        <p:nvSpPr>
          <p:cNvPr id="9" name="Rectangle 8"/>
          <p:cNvSpPr/>
          <p:nvPr userDrawn="1"/>
        </p:nvSpPr>
        <p:spPr>
          <a:xfrm>
            <a:off x="0" y="6103918"/>
            <a:ext cx="12192000" cy="75408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10" name="Picture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98715" y="6204606"/>
            <a:ext cx="1845514" cy="631798"/>
          </a:xfrm>
          <a:prstGeom prst="rect">
            <a:avLst/>
          </a:prstGeom>
        </p:spPr>
      </p:pic>
    </p:spTree>
    <p:extLst>
      <p:ext uri="{BB962C8B-B14F-4D97-AF65-F5344CB8AC3E}">
        <p14:creationId xmlns:p14="http://schemas.microsoft.com/office/powerpoint/2010/main" val="3797894382"/>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ullet Points - B">
    <p:spTree>
      <p:nvGrpSpPr>
        <p:cNvPr id="1" name=""/>
        <p:cNvGrpSpPr/>
        <p:nvPr/>
      </p:nvGrpSpPr>
      <p:grpSpPr>
        <a:xfrm>
          <a:off x="0" y="0"/>
          <a:ext cx="0" cy="0"/>
          <a:chOff x="0" y="0"/>
          <a:chExt cx="0" cy="0"/>
        </a:xfrm>
      </p:grpSpPr>
      <p:sp>
        <p:nvSpPr>
          <p:cNvPr id="7" name="Title 6"/>
          <p:cNvSpPr>
            <a:spLocks noGrp="1"/>
          </p:cNvSpPr>
          <p:nvPr>
            <p:ph type="title" hasCustomPrompt="1"/>
          </p:nvPr>
        </p:nvSpPr>
        <p:spPr>
          <a:xfrm>
            <a:off x="406400" y="585132"/>
            <a:ext cx="10966451" cy="1143000"/>
          </a:xfrm>
          <a:prstGeom prst="rect">
            <a:avLst/>
          </a:prstGeom>
        </p:spPr>
        <p:txBody>
          <a:bodyPr lIns="0" tIns="0" rIns="0" bIns="0"/>
          <a:lstStyle>
            <a:lvl1pPr marL="320040" indent="-320040" algn="l">
              <a:buSzPct val="110000"/>
              <a:buFontTx/>
              <a:buBlip>
                <a:blip r:embed="rId2"/>
              </a:buBlip>
              <a:defRPr sz="3200" b="1" cap="none" baseline="0"/>
            </a:lvl1pPr>
          </a:lstStyle>
          <a:p>
            <a:r>
              <a:rPr lang="en-US" dirty="0"/>
              <a:t>Bullet heading – sentence case</a:t>
            </a:r>
          </a:p>
        </p:txBody>
      </p:sp>
      <p:sp>
        <p:nvSpPr>
          <p:cNvPr id="12" name="Text Placeholder 11"/>
          <p:cNvSpPr>
            <a:spLocks noGrp="1"/>
          </p:cNvSpPr>
          <p:nvPr>
            <p:ph type="body" sz="quarter" idx="10"/>
          </p:nvPr>
        </p:nvSpPr>
        <p:spPr>
          <a:xfrm>
            <a:off x="874184" y="1978025"/>
            <a:ext cx="10498667" cy="3976688"/>
          </a:xfrm>
          <a:prstGeom prst="rect">
            <a:avLst/>
          </a:prstGeom>
        </p:spPr>
        <p:txBody>
          <a:bodyPr lIns="0" tIns="0" rIns="0" bIns="0"/>
          <a:lstStyle>
            <a:lvl1pPr marL="182880" indent="-182880">
              <a:buFont typeface="Arial" panose="020B0604020202020204" pitchFamily="34" charset="0"/>
              <a:buChar char="•"/>
              <a:defRPr sz="2800">
                <a:solidFill>
                  <a:schemeClr val="tx1"/>
                </a:solidFill>
                <a:latin typeface="+mj-lt"/>
              </a:defRPr>
            </a:lvl1pPr>
            <a:lvl2pPr marL="640080" indent="-228600">
              <a:buFont typeface="Calibri" panose="020F0502020204030204" pitchFamily="34" charset="0"/>
              <a:buChar char="-"/>
              <a:defRPr sz="2400">
                <a:latin typeface="+mj-lt"/>
              </a:defRPr>
            </a:lvl2pPr>
            <a:lvl3pPr marL="914400" indent="-228600">
              <a:buFont typeface="Arial" panose="020B0604020202020204" pitchFamily="34" charset="0"/>
              <a:buChar char="•"/>
              <a:defRPr sz="2000">
                <a:latin typeface="+mj-lt"/>
              </a:defRPr>
            </a:lvl3pPr>
            <a:lvl4pPr marL="1188720" indent="-228600">
              <a:buFont typeface="Calibri" panose="020F0502020204030204" pitchFamily="34" charset="0"/>
              <a:buChar char="-"/>
              <a:defRPr sz="1800">
                <a:latin typeface="+mj-lt"/>
              </a:defRPr>
            </a:lvl4pPr>
            <a:lvl5pPr marL="1463040" indent="-228600">
              <a:buFont typeface="Arial" panose="020B0604020202020204" pitchFamily="34" charset="0"/>
              <a:buChar char="•"/>
              <a:defRPr sz="1600">
                <a:latin typeface="+mj-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a:xfrm>
            <a:off x="0" y="6103918"/>
            <a:ext cx="12192000" cy="75408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98715" y="6204606"/>
            <a:ext cx="1845514" cy="631798"/>
          </a:xfrm>
          <a:prstGeom prst="rect">
            <a:avLst/>
          </a:prstGeom>
        </p:spPr>
      </p:pic>
    </p:spTree>
    <p:extLst>
      <p:ext uri="{BB962C8B-B14F-4D97-AF65-F5344CB8AC3E}">
        <p14:creationId xmlns:p14="http://schemas.microsoft.com/office/powerpoint/2010/main" val="213325224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ullet Points with graphics - B">
    <p:spTree>
      <p:nvGrpSpPr>
        <p:cNvPr id="1" name=""/>
        <p:cNvGrpSpPr/>
        <p:nvPr/>
      </p:nvGrpSpPr>
      <p:grpSpPr>
        <a:xfrm>
          <a:off x="0" y="0"/>
          <a:ext cx="0" cy="0"/>
          <a:chOff x="0" y="0"/>
          <a:chExt cx="0" cy="0"/>
        </a:xfrm>
      </p:grpSpPr>
      <p:sp>
        <p:nvSpPr>
          <p:cNvPr id="7" name="Title 6"/>
          <p:cNvSpPr>
            <a:spLocks noGrp="1"/>
          </p:cNvSpPr>
          <p:nvPr>
            <p:ph type="title" hasCustomPrompt="1"/>
          </p:nvPr>
        </p:nvSpPr>
        <p:spPr>
          <a:xfrm>
            <a:off x="406400" y="585132"/>
            <a:ext cx="10966451" cy="1143000"/>
          </a:xfrm>
          <a:prstGeom prst="rect">
            <a:avLst/>
          </a:prstGeom>
        </p:spPr>
        <p:txBody>
          <a:bodyPr lIns="0" tIns="0" rIns="0" bIns="0"/>
          <a:lstStyle>
            <a:lvl1pPr marL="320040" indent="-320040" algn="l">
              <a:buSzPct val="110000"/>
              <a:buFontTx/>
              <a:buBlip>
                <a:blip r:embed="rId2"/>
              </a:buBlip>
              <a:defRPr sz="3200" b="1" cap="none" baseline="0"/>
            </a:lvl1pPr>
          </a:lstStyle>
          <a:p>
            <a:r>
              <a:rPr lang="en-US" dirty="0"/>
              <a:t>Bullet heading – sentence case</a:t>
            </a:r>
          </a:p>
        </p:txBody>
      </p:sp>
      <p:sp>
        <p:nvSpPr>
          <p:cNvPr id="12" name="Text Placeholder 11"/>
          <p:cNvSpPr>
            <a:spLocks noGrp="1"/>
          </p:cNvSpPr>
          <p:nvPr>
            <p:ph type="body" sz="quarter" idx="10"/>
          </p:nvPr>
        </p:nvSpPr>
        <p:spPr>
          <a:xfrm>
            <a:off x="874184" y="1978025"/>
            <a:ext cx="4612216" cy="3976688"/>
          </a:xfrm>
          <a:prstGeom prst="rect">
            <a:avLst/>
          </a:prstGeom>
        </p:spPr>
        <p:txBody>
          <a:bodyPr lIns="0" tIns="0" rIns="0" bIns="0"/>
          <a:lstStyle>
            <a:lvl1pPr marL="182880" indent="-182880">
              <a:spcBef>
                <a:spcPts val="1800"/>
              </a:spcBef>
              <a:buFont typeface="Arial" panose="020B0604020202020204" pitchFamily="34" charset="0"/>
              <a:buChar char="•"/>
              <a:defRPr sz="2800">
                <a:solidFill>
                  <a:schemeClr val="tx1"/>
                </a:solidFill>
                <a:latin typeface="+mj-lt"/>
              </a:defRPr>
            </a:lvl1pPr>
            <a:lvl2pPr marL="640080" indent="-228600">
              <a:buFont typeface="Avenir LT Std 65 Medium" pitchFamily="34" charset="0"/>
              <a:buChar char="‐"/>
              <a:defRPr sz="2400">
                <a:latin typeface="+mj-lt"/>
              </a:defRPr>
            </a:lvl2pPr>
            <a:lvl3pPr marL="914400" indent="-228600">
              <a:buFont typeface="Arial" panose="020B0604020202020204" pitchFamily="34" charset="0"/>
              <a:buChar char="•"/>
              <a:defRPr sz="2000">
                <a:latin typeface="+mj-lt"/>
              </a:defRPr>
            </a:lvl3pPr>
            <a:lvl4pPr marL="1188720" indent="-228600">
              <a:buFont typeface="Avenir LT Std 65 Medium" pitchFamily="34" charset="0"/>
              <a:buChar char="‐"/>
              <a:defRPr sz="1800">
                <a:latin typeface="+mj-lt"/>
              </a:defRPr>
            </a:lvl4pPr>
            <a:lvl5pPr marL="1463040" indent="-228600">
              <a:buFont typeface="Arial" panose="020B0604020202020204" pitchFamily="34" charset="0"/>
              <a:buChar char="•"/>
              <a:defRPr sz="1600">
                <a:latin typeface="+mj-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Content Placeholder 7"/>
          <p:cNvSpPr>
            <a:spLocks noGrp="1" noChangeAspect="1"/>
          </p:cNvSpPr>
          <p:nvPr>
            <p:ph sz="quarter" idx="11"/>
          </p:nvPr>
        </p:nvSpPr>
        <p:spPr>
          <a:xfrm>
            <a:off x="5892800" y="1981200"/>
            <a:ext cx="5486400" cy="3962400"/>
          </a:xfrm>
          <a:prstGeom prst="rect">
            <a:avLst/>
          </a:prstGeom>
        </p:spPr>
        <p:txBody>
          <a:bodyPr/>
          <a:lstStyle/>
          <a:p>
            <a:pPr lvl="0"/>
            <a:r>
              <a:rPr lang="en-US"/>
              <a:t>Edit Master text styles</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98715" y="6204606"/>
            <a:ext cx="1845514" cy="631798"/>
          </a:xfrm>
          <a:prstGeom prst="rect">
            <a:avLst/>
          </a:prstGeom>
        </p:spPr>
      </p:pic>
    </p:spTree>
    <p:extLst>
      <p:ext uri="{BB962C8B-B14F-4D97-AF65-F5344CB8AC3E}">
        <p14:creationId xmlns:p14="http://schemas.microsoft.com/office/powerpoint/2010/main" val="299728402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Chart/smart art - B">
    <p:spTree>
      <p:nvGrpSpPr>
        <p:cNvPr id="1" name=""/>
        <p:cNvGrpSpPr/>
        <p:nvPr/>
      </p:nvGrpSpPr>
      <p:grpSpPr>
        <a:xfrm>
          <a:off x="0" y="0"/>
          <a:ext cx="0" cy="0"/>
          <a:chOff x="0" y="0"/>
          <a:chExt cx="0" cy="0"/>
        </a:xfrm>
      </p:grpSpPr>
      <p:sp>
        <p:nvSpPr>
          <p:cNvPr id="7" name="Title 6"/>
          <p:cNvSpPr>
            <a:spLocks noGrp="1"/>
          </p:cNvSpPr>
          <p:nvPr>
            <p:ph type="title" hasCustomPrompt="1"/>
          </p:nvPr>
        </p:nvSpPr>
        <p:spPr>
          <a:xfrm>
            <a:off x="406400" y="585133"/>
            <a:ext cx="10966451" cy="572029"/>
          </a:xfrm>
          <a:prstGeom prst="rect">
            <a:avLst/>
          </a:prstGeom>
        </p:spPr>
        <p:txBody>
          <a:bodyPr lIns="0" tIns="0" rIns="0" bIns="0"/>
          <a:lstStyle>
            <a:lvl1pPr marL="320040" indent="-320040" algn="l">
              <a:buSzPct val="110000"/>
              <a:buFontTx/>
              <a:buBlip>
                <a:blip r:embed="rId2"/>
              </a:buBlip>
              <a:defRPr sz="3200" b="1" cap="none" baseline="0"/>
            </a:lvl1pPr>
          </a:lstStyle>
          <a:p>
            <a:r>
              <a:rPr lang="en-US" dirty="0"/>
              <a:t>1 line chart/smart art heading – sentence case</a:t>
            </a:r>
          </a:p>
        </p:txBody>
      </p:sp>
      <p:sp>
        <p:nvSpPr>
          <p:cNvPr id="8" name="Text Placeholder 12"/>
          <p:cNvSpPr>
            <a:spLocks noGrp="1"/>
          </p:cNvSpPr>
          <p:nvPr>
            <p:ph type="body" sz="quarter" idx="11" hasCustomPrompt="1"/>
          </p:nvPr>
        </p:nvSpPr>
        <p:spPr>
          <a:xfrm>
            <a:off x="874185" y="5169561"/>
            <a:ext cx="10498667" cy="736600"/>
          </a:xfrm>
          <a:prstGeom prst="rect">
            <a:avLst/>
          </a:prstGeom>
        </p:spPr>
        <p:txBody>
          <a:bodyPr lIns="0" tIns="0" rIns="0" bIns="0"/>
          <a:lstStyle>
            <a:lvl1pPr>
              <a:defRPr sz="1800" baseline="0">
                <a:solidFill>
                  <a:srgbClr val="333F48"/>
                </a:solidFill>
                <a:latin typeface="+mj-lt"/>
              </a:defRPr>
            </a:lvl1pPr>
          </a:lstStyle>
          <a:p>
            <a:pPr lvl="0"/>
            <a:r>
              <a:rPr lang="en-US" dirty="0"/>
              <a:t>Brief description: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Curabitur</a:t>
            </a:r>
            <a:r>
              <a:rPr lang="en-US" dirty="0"/>
              <a:t> </a:t>
            </a:r>
            <a:r>
              <a:rPr lang="en-US" dirty="0" err="1"/>
              <a:t>mattis</a:t>
            </a:r>
            <a:r>
              <a:rPr lang="en-US" dirty="0"/>
              <a:t> </a:t>
            </a:r>
            <a:r>
              <a:rPr lang="en-US" dirty="0" err="1"/>
              <a:t>sed</a:t>
            </a:r>
            <a:r>
              <a:rPr lang="en-US" dirty="0"/>
              <a:t> </a:t>
            </a:r>
            <a:r>
              <a:rPr lang="en-US" dirty="0" err="1"/>
              <a:t>eros</a:t>
            </a:r>
            <a:r>
              <a:rPr lang="en-US" dirty="0"/>
              <a:t> vitae </a:t>
            </a:r>
            <a:r>
              <a:rPr lang="en-US" dirty="0" err="1"/>
              <a:t>porttitor</a:t>
            </a:r>
            <a:r>
              <a:rPr lang="en-US" dirty="0"/>
              <a:t>. Nam </a:t>
            </a:r>
            <a:r>
              <a:rPr lang="en-US" dirty="0" err="1"/>
              <a:t>imperdiet</a:t>
            </a:r>
            <a:r>
              <a:rPr lang="en-US" dirty="0"/>
              <a:t> at </a:t>
            </a:r>
            <a:r>
              <a:rPr lang="en-US" dirty="0" err="1"/>
              <a:t>turpis</a:t>
            </a:r>
            <a:r>
              <a:rPr lang="en-US" dirty="0"/>
              <a:t> </a:t>
            </a:r>
            <a:r>
              <a:rPr lang="en-US" dirty="0" err="1"/>
              <a:t>vehicula</a:t>
            </a:r>
            <a:r>
              <a:rPr lang="en-US" dirty="0"/>
              <a:t> </a:t>
            </a:r>
            <a:r>
              <a:rPr lang="en-US" dirty="0" err="1"/>
              <a:t>tempor</a:t>
            </a:r>
            <a:r>
              <a:rPr lang="en-US" dirty="0"/>
              <a:t>. </a:t>
            </a:r>
            <a:r>
              <a:rPr lang="en-US" dirty="0" err="1"/>
              <a:t>Sed</a:t>
            </a:r>
            <a:r>
              <a:rPr lang="en-US" dirty="0"/>
              <a:t> a </a:t>
            </a:r>
            <a:r>
              <a:rPr lang="en-US" dirty="0" err="1"/>
              <a:t>cursus</a:t>
            </a:r>
            <a:r>
              <a:rPr lang="en-US" dirty="0"/>
              <a:t> magna, </a:t>
            </a:r>
            <a:r>
              <a:rPr lang="en-US" dirty="0" err="1"/>
              <a:t>vel</a:t>
            </a:r>
            <a:r>
              <a:rPr lang="en-US" dirty="0"/>
              <a:t> </a:t>
            </a:r>
            <a:r>
              <a:rPr lang="en-US" dirty="0" err="1"/>
              <a:t>sagittis</a:t>
            </a:r>
            <a:r>
              <a:rPr lang="en-US" dirty="0"/>
              <a:t> </a:t>
            </a:r>
            <a:r>
              <a:rPr lang="en-US" dirty="0" err="1"/>
              <a:t>urna</a:t>
            </a:r>
            <a:r>
              <a:rPr lang="en-US" dirty="0"/>
              <a:t>. </a:t>
            </a:r>
            <a:r>
              <a:rPr lang="en-US" dirty="0" err="1"/>
              <a:t>Proin</a:t>
            </a:r>
            <a:r>
              <a:rPr lang="en-US" dirty="0"/>
              <a:t> </a:t>
            </a:r>
            <a:r>
              <a:rPr lang="en-US" dirty="0" err="1"/>
              <a:t>vestibulum</a:t>
            </a:r>
            <a:r>
              <a:rPr lang="en-US" dirty="0"/>
              <a:t> </a:t>
            </a:r>
            <a:r>
              <a:rPr lang="en-US" dirty="0" err="1"/>
              <a:t>risus</a:t>
            </a:r>
            <a:r>
              <a:rPr lang="en-US" dirty="0"/>
              <a:t>. </a:t>
            </a:r>
          </a:p>
        </p:txBody>
      </p:sp>
      <p:sp>
        <p:nvSpPr>
          <p:cNvPr id="11" name="Content Placeholder 10"/>
          <p:cNvSpPr>
            <a:spLocks noGrp="1"/>
          </p:cNvSpPr>
          <p:nvPr>
            <p:ph sz="quarter" idx="12"/>
          </p:nvPr>
        </p:nvSpPr>
        <p:spPr>
          <a:xfrm>
            <a:off x="874184" y="1350629"/>
            <a:ext cx="10498667" cy="3556932"/>
          </a:xfrm>
          <a:prstGeom prst="rect">
            <a:avLst/>
          </a:prstGeom>
        </p:spPr>
        <p:txBody>
          <a:bodyPr/>
          <a:lstStyle>
            <a:lvl1pPr>
              <a:defRPr sz="1600">
                <a:solidFill>
                  <a:schemeClr val="tx1"/>
                </a:solidFill>
                <a:latin typeface="+mj-lt"/>
              </a:defRPr>
            </a:lvl1pPr>
          </a:lstStyle>
          <a:p>
            <a:pPr lvl="0"/>
            <a:r>
              <a:rPr lang="en-US"/>
              <a:t>Edit Master text styles</a:t>
            </a:r>
          </a:p>
        </p:txBody>
      </p:sp>
      <p:sp>
        <p:nvSpPr>
          <p:cNvPr id="12" name="Rectangle 11"/>
          <p:cNvSpPr/>
          <p:nvPr userDrawn="1"/>
        </p:nvSpPr>
        <p:spPr>
          <a:xfrm>
            <a:off x="0" y="6103918"/>
            <a:ext cx="12192000" cy="75408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13" name="Picture 1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98715" y="6204606"/>
            <a:ext cx="1845514" cy="631798"/>
          </a:xfrm>
          <a:prstGeom prst="rect">
            <a:avLst/>
          </a:prstGeom>
        </p:spPr>
      </p:pic>
    </p:spTree>
    <p:extLst>
      <p:ext uri="{BB962C8B-B14F-4D97-AF65-F5344CB8AC3E}">
        <p14:creationId xmlns:p14="http://schemas.microsoft.com/office/powerpoint/2010/main" val="1685283678"/>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Graphics Right Side - B">
    <p:spTree>
      <p:nvGrpSpPr>
        <p:cNvPr id="1" name=""/>
        <p:cNvGrpSpPr/>
        <p:nvPr/>
      </p:nvGrpSpPr>
      <p:grpSpPr>
        <a:xfrm>
          <a:off x="0" y="0"/>
          <a:ext cx="0" cy="0"/>
          <a:chOff x="0" y="0"/>
          <a:chExt cx="0" cy="0"/>
        </a:xfrm>
      </p:grpSpPr>
      <p:sp>
        <p:nvSpPr>
          <p:cNvPr id="7" name="Title 6"/>
          <p:cNvSpPr>
            <a:spLocks noGrp="1"/>
          </p:cNvSpPr>
          <p:nvPr>
            <p:ph type="title" hasCustomPrompt="1"/>
          </p:nvPr>
        </p:nvSpPr>
        <p:spPr>
          <a:xfrm>
            <a:off x="406400" y="585132"/>
            <a:ext cx="10966451" cy="1143000"/>
          </a:xfrm>
          <a:prstGeom prst="rect">
            <a:avLst/>
          </a:prstGeom>
        </p:spPr>
        <p:txBody>
          <a:bodyPr lIns="0" tIns="0" rIns="0" bIns="0"/>
          <a:lstStyle>
            <a:lvl1pPr marL="320040" indent="-320040" algn="l">
              <a:buSzPct val="110000"/>
              <a:buFontTx/>
              <a:buBlip>
                <a:blip r:embed="rId2"/>
              </a:buBlip>
              <a:defRPr sz="3200" b="1" cap="none" baseline="0"/>
            </a:lvl1pPr>
          </a:lstStyle>
          <a:p>
            <a:r>
              <a:rPr lang="en-US" dirty="0"/>
              <a:t>2 line chart/smart art heading goes here – sentence case</a:t>
            </a:r>
          </a:p>
        </p:txBody>
      </p:sp>
      <p:sp>
        <p:nvSpPr>
          <p:cNvPr id="8" name="Text Placeholder 12"/>
          <p:cNvSpPr>
            <a:spLocks noGrp="1"/>
          </p:cNvSpPr>
          <p:nvPr>
            <p:ph type="body" sz="quarter" idx="11" hasCustomPrompt="1"/>
          </p:nvPr>
        </p:nvSpPr>
        <p:spPr>
          <a:xfrm>
            <a:off x="874185" y="1978025"/>
            <a:ext cx="3727448" cy="3976688"/>
          </a:xfrm>
          <a:prstGeom prst="rect">
            <a:avLst/>
          </a:prstGeom>
        </p:spPr>
        <p:txBody>
          <a:bodyPr lIns="0" tIns="0" rIns="0" bIns="0" anchor="ctr"/>
          <a:lstStyle>
            <a:lvl1pPr>
              <a:defRPr sz="1800" b="0" baseline="0">
                <a:solidFill>
                  <a:srgbClr val="333F48"/>
                </a:solidFill>
                <a:latin typeface="+mj-lt"/>
              </a:defRPr>
            </a:lvl1pPr>
          </a:lstStyle>
          <a:p>
            <a:pPr lvl="0"/>
            <a:r>
              <a:rPr lang="en-US" dirty="0"/>
              <a:t>Brief description: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Curabitur</a:t>
            </a:r>
            <a:r>
              <a:rPr lang="en-US" dirty="0"/>
              <a:t> </a:t>
            </a:r>
            <a:r>
              <a:rPr lang="en-US" dirty="0" err="1"/>
              <a:t>mattis</a:t>
            </a:r>
            <a:r>
              <a:rPr lang="en-US" dirty="0"/>
              <a:t> </a:t>
            </a:r>
            <a:r>
              <a:rPr lang="en-US" dirty="0" err="1"/>
              <a:t>sed</a:t>
            </a:r>
            <a:r>
              <a:rPr lang="en-US" dirty="0"/>
              <a:t> </a:t>
            </a:r>
            <a:r>
              <a:rPr lang="en-US" dirty="0" err="1"/>
              <a:t>eros</a:t>
            </a:r>
            <a:r>
              <a:rPr lang="en-US" dirty="0"/>
              <a:t> vitae </a:t>
            </a:r>
            <a:r>
              <a:rPr lang="en-US" dirty="0" err="1"/>
              <a:t>porttitor</a:t>
            </a:r>
            <a:r>
              <a:rPr lang="en-US" dirty="0"/>
              <a:t>. Nam </a:t>
            </a:r>
            <a:r>
              <a:rPr lang="en-US" dirty="0" err="1"/>
              <a:t>imperdiet</a:t>
            </a:r>
            <a:r>
              <a:rPr lang="en-US" dirty="0"/>
              <a:t> at </a:t>
            </a:r>
            <a:r>
              <a:rPr lang="en-US" dirty="0" err="1"/>
              <a:t>turpis</a:t>
            </a:r>
            <a:r>
              <a:rPr lang="en-US" dirty="0"/>
              <a:t> </a:t>
            </a:r>
            <a:r>
              <a:rPr lang="en-US" dirty="0" err="1"/>
              <a:t>vehicula</a:t>
            </a:r>
            <a:r>
              <a:rPr lang="en-US" dirty="0"/>
              <a:t> </a:t>
            </a:r>
            <a:r>
              <a:rPr lang="en-US" dirty="0" err="1"/>
              <a:t>tempor</a:t>
            </a:r>
            <a:r>
              <a:rPr lang="en-US" dirty="0"/>
              <a:t>. </a:t>
            </a:r>
            <a:r>
              <a:rPr lang="en-US" dirty="0" err="1"/>
              <a:t>Sed</a:t>
            </a:r>
            <a:r>
              <a:rPr lang="en-US" dirty="0"/>
              <a:t> a </a:t>
            </a:r>
            <a:r>
              <a:rPr lang="en-US" dirty="0" err="1"/>
              <a:t>cursus</a:t>
            </a:r>
            <a:r>
              <a:rPr lang="en-US" dirty="0"/>
              <a:t> magna, </a:t>
            </a:r>
            <a:r>
              <a:rPr lang="en-US" dirty="0" err="1"/>
              <a:t>vel</a:t>
            </a:r>
            <a:r>
              <a:rPr lang="en-US" dirty="0"/>
              <a:t> </a:t>
            </a:r>
            <a:r>
              <a:rPr lang="en-US" dirty="0" err="1"/>
              <a:t>sagittis</a:t>
            </a:r>
            <a:r>
              <a:rPr lang="en-US" dirty="0"/>
              <a:t> </a:t>
            </a:r>
            <a:r>
              <a:rPr lang="en-US" dirty="0" err="1"/>
              <a:t>urna</a:t>
            </a:r>
            <a:r>
              <a:rPr lang="en-US" dirty="0"/>
              <a:t>. </a:t>
            </a:r>
            <a:r>
              <a:rPr lang="en-US" dirty="0" err="1"/>
              <a:t>Proin</a:t>
            </a:r>
            <a:r>
              <a:rPr lang="en-US" dirty="0"/>
              <a:t> </a:t>
            </a:r>
            <a:r>
              <a:rPr lang="en-US" dirty="0" err="1"/>
              <a:t>vestibulum</a:t>
            </a:r>
            <a:r>
              <a:rPr lang="en-US" dirty="0"/>
              <a:t> </a:t>
            </a:r>
            <a:r>
              <a:rPr lang="en-US" dirty="0" err="1"/>
              <a:t>risus</a:t>
            </a:r>
            <a:r>
              <a:rPr lang="en-US" dirty="0"/>
              <a:t>. </a:t>
            </a:r>
          </a:p>
        </p:txBody>
      </p:sp>
      <p:sp>
        <p:nvSpPr>
          <p:cNvPr id="11" name="Content Placeholder 10"/>
          <p:cNvSpPr>
            <a:spLocks noGrp="1"/>
          </p:cNvSpPr>
          <p:nvPr>
            <p:ph sz="quarter" idx="12"/>
          </p:nvPr>
        </p:nvSpPr>
        <p:spPr>
          <a:xfrm>
            <a:off x="4893733" y="1978025"/>
            <a:ext cx="6479117" cy="3976688"/>
          </a:xfrm>
          <a:prstGeom prst="rect">
            <a:avLst/>
          </a:prstGeom>
        </p:spPr>
        <p:txBody>
          <a:bodyPr/>
          <a:lstStyle>
            <a:lvl1pPr>
              <a:defRPr sz="1600">
                <a:solidFill>
                  <a:schemeClr val="tx1"/>
                </a:solidFill>
                <a:latin typeface="+mj-lt"/>
              </a:defRPr>
            </a:lvl1pPr>
          </a:lstStyle>
          <a:p>
            <a:pPr lvl="0"/>
            <a:r>
              <a:rPr lang="en-US"/>
              <a:t>Edit Master text styles</a:t>
            </a:r>
          </a:p>
        </p:txBody>
      </p:sp>
      <p:sp>
        <p:nvSpPr>
          <p:cNvPr id="12" name="Rectangle 11"/>
          <p:cNvSpPr/>
          <p:nvPr userDrawn="1"/>
        </p:nvSpPr>
        <p:spPr>
          <a:xfrm>
            <a:off x="0" y="6103918"/>
            <a:ext cx="12192000" cy="75408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13" name="Picture 1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98715" y="6204606"/>
            <a:ext cx="1845514" cy="631798"/>
          </a:xfrm>
          <a:prstGeom prst="rect">
            <a:avLst/>
          </a:prstGeom>
        </p:spPr>
      </p:pic>
    </p:spTree>
    <p:extLst>
      <p:ext uri="{BB962C8B-B14F-4D97-AF65-F5344CB8AC3E}">
        <p14:creationId xmlns:p14="http://schemas.microsoft.com/office/powerpoint/2010/main" val="4238172836"/>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Graphics 2 column - B">
    <p:spTree>
      <p:nvGrpSpPr>
        <p:cNvPr id="1" name=""/>
        <p:cNvGrpSpPr/>
        <p:nvPr/>
      </p:nvGrpSpPr>
      <p:grpSpPr>
        <a:xfrm>
          <a:off x="0" y="0"/>
          <a:ext cx="0" cy="0"/>
          <a:chOff x="0" y="0"/>
          <a:chExt cx="0" cy="0"/>
        </a:xfrm>
      </p:grpSpPr>
      <p:sp>
        <p:nvSpPr>
          <p:cNvPr id="9" name="Content Placeholder 10"/>
          <p:cNvSpPr>
            <a:spLocks noGrp="1"/>
          </p:cNvSpPr>
          <p:nvPr>
            <p:ph sz="quarter" idx="13"/>
          </p:nvPr>
        </p:nvSpPr>
        <p:spPr>
          <a:xfrm>
            <a:off x="6158125" y="1733956"/>
            <a:ext cx="6033875" cy="2966177"/>
          </a:xfrm>
          <a:prstGeom prst="rect">
            <a:avLst/>
          </a:prstGeom>
        </p:spPr>
        <p:txBody>
          <a:bodyPr/>
          <a:lstStyle>
            <a:lvl1pPr>
              <a:defRPr sz="1600">
                <a:solidFill>
                  <a:schemeClr val="tx1"/>
                </a:solidFill>
                <a:latin typeface="+mj-lt"/>
              </a:defRPr>
            </a:lvl1pPr>
          </a:lstStyle>
          <a:p>
            <a:pPr lvl="0"/>
            <a:r>
              <a:rPr lang="en-US"/>
              <a:t>Edit Master text styles</a:t>
            </a:r>
          </a:p>
        </p:txBody>
      </p:sp>
      <p:sp>
        <p:nvSpPr>
          <p:cNvPr id="11" name="Content Placeholder 10"/>
          <p:cNvSpPr>
            <a:spLocks noGrp="1"/>
          </p:cNvSpPr>
          <p:nvPr>
            <p:ph sz="quarter" idx="12"/>
          </p:nvPr>
        </p:nvSpPr>
        <p:spPr>
          <a:xfrm>
            <a:off x="0" y="1733956"/>
            <a:ext cx="6033875" cy="2966177"/>
          </a:xfrm>
          <a:prstGeom prst="rect">
            <a:avLst/>
          </a:prstGeom>
        </p:spPr>
        <p:txBody>
          <a:bodyPr/>
          <a:lstStyle>
            <a:lvl1pPr>
              <a:defRPr sz="1600">
                <a:solidFill>
                  <a:schemeClr val="tx1"/>
                </a:solidFill>
                <a:latin typeface="+mj-lt"/>
              </a:defRPr>
            </a:lvl1pPr>
          </a:lstStyle>
          <a:p>
            <a:pPr lvl="0"/>
            <a:r>
              <a:rPr lang="en-US"/>
              <a:t>Edit Master text styles</a:t>
            </a:r>
          </a:p>
        </p:txBody>
      </p:sp>
      <p:sp>
        <p:nvSpPr>
          <p:cNvPr id="7" name="Title 6"/>
          <p:cNvSpPr>
            <a:spLocks noGrp="1"/>
          </p:cNvSpPr>
          <p:nvPr>
            <p:ph type="title" hasCustomPrompt="1"/>
          </p:nvPr>
        </p:nvSpPr>
        <p:spPr>
          <a:xfrm>
            <a:off x="406400" y="585132"/>
            <a:ext cx="10966451" cy="999620"/>
          </a:xfrm>
          <a:prstGeom prst="rect">
            <a:avLst/>
          </a:prstGeom>
        </p:spPr>
        <p:txBody>
          <a:bodyPr lIns="0" tIns="0" rIns="0" bIns="0"/>
          <a:lstStyle>
            <a:lvl1pPr marL="320040" indent="-320040" algn="l">
              <a:buSzPct val="110000"/>
              <a:buFontTx/>
              <a:buBlip>
                <a:blip r:embed="rId2"/>
              </a:buBlip>
              <a:defRPr sz="3200" b="1" cap="none" baseline="0"/>
            </a:lvl1pPr>
          </a:lstStyle>
          <a:p>
            <a:r>
              <a:rPr lang="en-US" dirty="0"/>
              <a:t>2 line chart/smart art heading goes here – sentence case</a:t>
            </a:r>
          </a:p>
        </p:txBody>
      </p:sp>
      <p:sp>
        <p:nvSpPr>
          <p:cNvPr id="8" name="Text Placeholder 12"/>
          <p:cNvSpPr>
            <a:spLocks noGrp="1"/>
          </p:cNvSpPr>
          <p:nvPr>
            <p:ph type="body" sz="quarter" idx="11" hasCustomPrompt="1"/>
          </p:nvPr>
        </p:nvSpPr>
        <p:spPr>
          <a:xfrm>
            <a:off x="406401" y="4775847"/>
            <a:ext cx="5355679" cy="1178866"/>
          </a:xfrm>
          <a:prstGeom prst="rect">
            <a:avLst/>
          </a:prstGeom>
        </p:spPr>
        <p:txBody>
          <a:bodyPr lIns="0" tIns="0" rIns="0" bIns="0" anchor="ctr"/>
          <a:lstStyle>
            <a:lvl1pPr>
              <a:defRPr sz="1800" b="0" baseline="0">
                <a:solidFill>
                  <a:srgbClr val="333F48"/>
                </a:solidFill>
                <a:latin typeface="+mj-lt"/>
              </a:defRPr>
            </a:lvl1pPr>
          </a:lstStyle>
          <a:p>
            <a:pPr lvl="0"/>
            <a:r>
              <a:rPr lang="en-US" dirty="0"/>
              <a:t>Brief description: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Curabitur</a:t>
            </a:r>
            <a:r>
              <a:rPr lang="en-US" dirty="0"/>
              <a:t> </a:t>
            </a:r>
            <a:r>
              <a:rPr lang="en-US" dirty="0" err="1"/>
              <a:t>mattis</a:t>
            </a:r>
            <a:r>
              <a:rPr lang="en-US" dirty="0"/>
              <a:t> </a:t>
            </a:r>
            <a:r>
              <a:rPr lang="en-US" dirty="0" err="1"/>
              <a:t>sed</a:t>
            </a:r>
            <a:r>
              <a:rPr lang="en-US" dirty="0"/>
              <a:t> </a:t>
            </a:r>
            <a:r>
              <a:rPr lang="en-US" dirty="0" err="1"/>
              <a:t>eros</a:t>
            </a:r>
            <a:r>
              <a:rPr lang="en-US" dirty="0"/>
              <a:t> vitae </a:t>
            </a:r>
            <a:r>
              <a:rPr lang="en-US" dirty="0" err="1"/>
              <a:t>porttitor</a:t>
            </a:r>
            <a:r>
              <a:rPr lang="en-US" dirty="0"/>
              <a:t>. Nam </a:t>
            </a:r>
            <a:r>
              <a:rPr lang="en-US" dirty="0" err="1"/>
              <a:t>imperdiet</a:t>
            </a:r>
            <a:r>
              <a:rPr lang="en-US" dirty="0"/>
              <a:t> at </a:t>
            </a:r>
            <a:r>
              <a:rPr lang="en-US" dirty="0" err="1"/>
              <a:t>turpis</a:t>
            </a:r>
            <a:r>
              <a:rPr lang="en-US" dirty="0"/>
              <a:t> </a:t>
            </a:r>
            <a:r>
              <a:rPr lang="en-US" dirty="0" err="1"/>
              <a:t>vehicula</a:t>
            </a:r>
            <a:r>
              <a:rPr lang="en-US" dirty="0"/>
              <a:t> </a:t>
            </a:r>
            <a:r>
              <a:rPr lang="en-US" dirty="0" err="1"/>
              <a:t>tempor</a:t>
            </a:r>
            <a:r>
              <a:rPr lang="en-US" dirty="0"/>
              <a:t>. </a:t>
            </a:r>
          </a:p>
        </p:txBody>
      </p:sp>
      <p:sp>
        <p:nvSpPr>
          <p:cNvPr id="12" name="Rectangle 11"/>
          <p:cNvSpPr/>
          <p:nvPr userDrawn="1"/>
        </p:nvSpPr>
        <p:spPr>
          <a:xfrm>
            <a:off x="0" y="6103918"/>
            <a:ext cx="12192000" cy="75408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13" name="Picture 1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98715" y="6204606"/>
            <a:ext cx="1845514" cy="631798"/>
          </a:xfrm>
          <a:prstGeom prst="rect">
            <a:avLst/>
          </a:prstGeom>
        </p:spPr>
      </p:pic>
      <p:sp>
        <p:nvSpPr>
          <p:cNvPr id="15" name="Text Placeholder 12"/>
          <p:cNvSpPr>
            <a:spLocks noGrp="1"/>
          </p:cNvSpPr>
          <p:nvPr>
            <p:ph type="body" sz="quarter" idx="14" hasCustomPrompt="1"/>
          </p:nvPr>
        </p:nvSpPr>
        <p:spPr>
          <a:xfrm>
            <a:off x="6410509" y="4775847"/>
            <a:ext cx="5355679" cy="1178866"/>
          </a:xfrm>
          <a:prstGeom prst="rect">
            <a:avLst/>
          </a:prstGeom>
        </p:spPr>
        <p:txBody>
          <a:bodyPr lIns="0" tIns="0" rIns="0" bIns="0" anchor="ctr"/>
          <a:lstStyle>
            <a:lvl1pPr>
              <a:defRPr sz="1800" b="0" baseline="0">
                <a:solidFill>
                  <a:srgbClr val="333F48"/>
                </a:solidFill>
                <a:latin typeface="+mj-lt"/>
              </a:defRPr>
            </a:lvl1pPr>
          </a:lstStyle>
          <a:p>
            <a:pPr lvl="0"/>
            <a:r>
              <a:rPr lang="en-US" dirty="0"/>
              <a:t>Brief description: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Curabitur</a:t>
            </a:r>
            <a:r>
              <a:rPr lang="en-US" dirty="0"/>
              <a:t> </a:t>
            </a:r>
            <a:r>
              <a:rPr lang="en-US" dirty="0" err="1"/>
              <a:t>mattis</a:t>
            </a:r>
            <a:r>
              <a:rPr lang="en-US" dirty="0"/>
              <a:t> </a:t>
            </a:r>
            <a:r>
              <a:rPr lang="en-US" dirty="0" err="1"/>
              <a:t>sed</a:t>
            </a:r>
            <a:r>
              <a:rPr lang="en-US" dirty="0"/>
              <a:t> </a:t>
            </a:r>
            <a:r>
              <a:rPr lang="en-US" dirty="0" err="1"/>
              <a:t>eros</a:t>
            </a:r>
            <a:r>
              <a:rPr lang="en-US" dirty="0"/>
              <a:t> vitae </a:t>
            </a:r>
            <a:r>
              <a:rPr lang="en-US" dirty="0" err="1"/>
              <a:t>porttitor</a:t>
            </a:r>
            <a:r>
              <a:rPr lang="en-US" dirty="0"/>
              <a:t>. Nam </a:t>
            </a:r>
            <a:r>
              <a:rPr lang="en-US" dirty="0" err="1"/>
              <a:t>imperdiet</a:t>
            </a:r>
            <a:r>
              <a:rPr lang="en-US" dirty="0"/>
              <a:t> at </a:t>
            </a:r>
            <a:r>
              <a:rPr lang="en-US" dirty="0" err="1"/>
              <a:t>turpis</a:t>
            </a:r>
            <a:r>
              <a:rPr lang="en-US" dirty="0"/>
              <a:t> </a:t>
            </a:r>
            <a:r>
              <a:rPr lang="en-US" dirty="0" err="1"/>
              <a:t>vehicula</a:t>
            </a:r>
            <a:r>
              <a:rPr lang="en-US" dirty="0"/>
              <a:t> </a:t>
            </a:r>
            <a:r>
              <a:rPr lang="en-US" dirty="0" err="1"/>
              <a:t>tempor</a:t>
            </a:r>
            <a:r>
              <a:rPr lang="en-US" dirty="0"/>
              <a:t>. </a:t>
            </a:r>
          </a:p>
        </p:txBody>
      </p:sp>
    </p:spTree>
    <p:extLst>
      <p:ext uri="{BB962C8B-B14F-4D97-AF65-F5344CB8AC3E}">
        <p14:creationId xmlns:p14="http://schemas.microsoft.com/office/powerpoint/2010/main" val="2329849283"/>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Half Picture Background - B">
    <p:bg>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1"/>
          </p:nvPr>
        </p:nvSpPr>
        <p:spPr>
          <a:xfrm>
            <a:off x="5486400" y="0"/>
            <a:ext cx="6705600" cy="6858000"/>
          </a:xfrm>
          <a:prstGeom prst="rect">
            <a:avLst/>
          </a:prstGeom>
        </p:spPr>
        <p:txBody>
          <a:bodyPr/>
          <a:lstStyle>
            <a:lvl1pPr>
              <a:defRPr>
                <a:latin typeface="+mj-lt"/>
              </a:defRPr>
            </a:lvl1pPr>
          </a:lstStyle>
          <a:p>
            <a:r>
              <a:rPr lang="en-US"/>
              <a:t>Click icon to add picture</a:t>
            </a:r>
            <a:endParaRPr lang="en-US" dirty="0"/>
          </a:p>
        </p:txBody>
      </p:sp>
      <p:sp>
        <p:nvSpPr>
          <p:cNvPr id="6" name="Text Placeholder 5"/>
          <p:cNvSpPr>
            <a:spLocks noGrp="1"/>
          </p:cNvSpPr>
          <p:nvPr>
            <p:ph type="body" sz="quarter" idx="12" hasCustomPrompt="1"/>
          </p:nvPr>
        </p:nvSpPr>
        <p:spPr>
          <a:xfrm>
            <a:off x="0" y="1139825"/>
            <a:ext cx="5486400" cy="4803776"/>
          </a:xfrm>
          <a:prstGeom prst="rect">
            <a:avLst/>
          </a:prstGeom>
          <a:noFill/>
        </p:spPr>
        <p:txBody>
          <a:bodyPr lIns="320040" tIns="228600" rIns="320040" bIns="228600"/>
          <a:lstStyle>
            <a:lvl1pPr>
              <a:defRPr sz="2800" cap="none" baseline="0">
                <a:solidFill>
                  <a:schemeClr val="accent1"/>
                </a:solidFill>
                <a:latin typeface="+mj-lt"/>
              </a:defRPr>
            </a:lvl1pPr>
            <a:lvl2pPr marL="0" indent="-182880">
              <a:buFontTx/>
              <a:buBlip>
                <a:blip r:embed="rId2"/>
              </a:buBlip>
              <a:defRPr sz="2000">
                <a:solidFill>
                  <a:schemeClr val="bg1"/>
                </a:solidFill>
              </a:defRPr>
            </a:lvl2pPr>
            <a:lvl3pPr marL="457200" indent="-182880">
              <a:defRPr sz="1800">
                <a:solidFill>
                  <a:schemeClr val="bg1"/>
                </a:solidFill>
              </a:defRPr>
            </a:lvl3pPr>
            <a:lvl4pPr marL="914400" indent="-182880">
              <a:defRPr sz="1600">
                <a:solidFill>
                  <a:schemeClr val="bg1"/>
                </a:solidFill>
              </a:defRPr>
            </a:lvl4pPr>
            <a:lvl5pPr marL="1371600" indent="-182880">
              <a:buFont typeface="Arial" panose="020B0604020202020204" pitchFamily="34" charset="0"/>
              <a:buChar char="•"/>
              <a:defRPr sz="1400">
                <a:solidFill>
                  <a:schemeClr val="bg1"/>
                </a:solidFill>
              </a:defRPr>
            </a:lvl5pPr>
          </a:lstStyle>
          <a:p>
            <a:pPr lvl="0"/>
            <a:r>
              <a:rPr lang="en-US" dirty="0"/>
              <a:t>Click to edit master text styles</a:t>
            </a:r>
          </a:p>
        </p:txBody>
      </p:sp>
      <p:sp>
        <p:nvSpPr>
          <p:cNvPr id="15" name="Text Placeholder 14"/>
          <p:cNvSpPr>
            <a:spLocks noGrp="1"/>
          </p:cNvSpPr>
          <p:nvPr>
            <p:ph type="body" sz="quarter" idx="13"/>
          </p:nvPr>
        </p:nvSpPr>
        <p:spPr>
          <a:xfrm>
            <a:off x="0" y="2590800"/>
            <a:ext cx="4893733" cy="2292350"/>
          </a:xfrm>
          <a:prstGeom prst="rect">
            <a:avLst/>
          </a:prstGeom>
        </p:spPr>
        <p:txBody>
          <a:bodyPr lIns="320040" tIns="0" rIns="320040" bIns="0"/>
          <a:lstStyle>
            <a:lvl1pPr marL="182880" indent="-182880">
              <a:buFontTx/>
              <a:buBlip>
                <a:blip r:embed="rId2"/>
              </a:buBlip>
              <a:defRPr sz="2400">
                <a:solidFill>
                  <a:schemeClr val="accent5"/>
                </a:solidFill>
                <a:latin typeface="+mj-lt"/>
              </a:defRPr>
            </a:lvl1pPr>
            <a:lvl2pPr marL="457200" indent="-182880">
              <a:buFont typeface="Arial" panose="020B0604020202020204" pitchFamily="34" charset="0"/>
              <a:buChar char="•"/>
              <a:defRPr sz="2000">
                <a:solidFill>
                  <a:schemeClr val="accent5"/>
                </a:solidFill>
                <a:latin typeface="+mj-lt"/>
              </a:defRPr>
            </a:lvl2pPr>
            <a:lvl3pPr marL="640080" indent="-182880">
              <a:buFont typeface="Avenir LT Std 65 Medium" pitchFamily="34" charset="0"/>
              <a:buChar char="‐"/>
              <a:defRPr sz="1800">
                <a:solidFill>
                  <a:schemeClr val="accent5"/>
                </a:solidFill>
                <a:latin typeface="+mj-lt"/>
              </a:defRPr>
            </a:lvl3pPr>
            <a:lvl4pPr>
              <a:defRPr sz="2400">
                <a:solidFill>
                  <a:schemeClr val="bg1"/>
                </a:solidFill>
              </a:defRPr>
            </a:lvl4pPr>
            <a:lvl5pPr>
              <a:defRPr sz="2400">
                <a:solidFill>
                  <a:schemeClr val="bg1"/>
                </a:solidFill>
              </a:defRPr>
            </a:lvl5pPr>
          </a:lstStyle>
          <a:p>
            <a:pPr lvl="0"/>
            <a:r>
              <a:rPr lang="en-US"/>
              <a:t>Edit Master text styles</a:t>
            </a:r>
          </a:p>
          <a:p>
            <a:pPr lvl="1"/>
            <a:r>
              <a:rPr lang="en-US"/>
              <a:t>Second level</a:t>
            </a:r>
          </a:p>
          <a:p>
            <a:pPr lvl="2"/>
            <a:r>
              <a:rPr lang="en-US"/>
              <a:t>Third level</a:t>
            </a: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98715" y="6204606"/>
            <a:ext cx="1845514" cy="631798"/>
          </a:xfrm>
          <a:prstGeom prst="rect">
            <a:avLst/>
          </a:prstGeom>
        </p:spPr>
      </p:pic>
    </p:spTree>
    <p:extLst>
      <p:ext uri="{BB962C8B-B14F-4D97-AF65-F5344CB8AC3E}">
        <p14:creationId xmlns:p14="http://schemas.microsoft.com/office/powerpoint/2010/main" val="35948689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Divider - BLUE">
    <p:bg>
      <p:bgPr>
        <a:solidFill>
          <a:schemeClr val="tx2"/>
        </a:solidFill>
        <a:effectLst/>
      </p:bgPr>
    </p:bg>
    <p:spTree>
      <p:nvGrpSpPr>
        <p:cNvPr id="1" name=""/>
        <p:cNvGrpSpPr/>
        <p:nvPr/>
      </p:nvGrpSpPr>
      <p:grpSpPr>
        <a:xfrm>
          <a:off x="0" y="0"/>
          <a:ext cx="0" cy="0"/>
          <a:chOff x="0" y="0"/>
          <a:chExt cx="0" cy="0"/>
        </a:xfrm>
      </p:grpSpPr>
      <p:sp>
        <p:nvSpPr>
          <p:cNvPr id="6" name="Text Placeholder 4"/>
          <p:cNvSpPr>
            <a:spLocks noGrp="1" noChangeAspect="1"/>
          </p:cNvSpPr>
          <p:nvPr>
            <p:ph type="body" sz="quarter" idx="10" hasCustomPrompt="1"/>
          </p:nvPr>
        </p:nvSpPr>
        <p:spPr>
          <a:xfrm>
            <a:off x="874184" y="762000"/>
            <a:ext cx="10498667" cy="4296888"/>
          </a:xfrm>
          <a:prstGeom prst="rect">
            <a:avLst/>
          </a:prstGeom>
        </p:spPr>
        <p:txBody>
          <a:bodyPr lIns="0" tIns="0" rIns="0" bIns="0" anchor="ctr" anchorCtr="0"/>
          <a:lstStyle>
            <a:lvl1pPr>
              <a:defRPr sz="5400">
                <a:solidFill>
                  <a:schemeClr val="bg1"/>
                </a:solidFill>
                <a:latin typeface="+mj-lt"/>
              </a:defRPr>
            </a:lvl1pPr>
          </a:lstStyle>
          <a:p>
            <a:pPr lvl="0"/>
            <a:r>
              <a:rPr lang="en-US" dirty="0"/>
              <a:t>Section divider</a:t>
            </a:r>
          </a:p>
        </p:txBody>
      </p:sp>
      <p:sp>
        <p:nvSpPr>
          <p:cNvPr id="5" name="Rectangle 4"/>
          <p:cNvSpPr/>
          <p:nvPr userDrawn="1"/>
        </p:nvSpPr>
        <p:spPr>
          <a:xfrm>
            <a:off x="0" y="6103918"/>
            <a:ext cx="12192000" cy="75408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01168" y="6204606"/>
            <a:ext cx="1841358" cy="631798"/>
          </a:xfrm>
          <a:prstGeom prst="rect">
            <a:avLst/>
          </a:prstGeom>
        </p:spPr>
      </p:pic>
    </p:spTree>
    <p:extLst>
      <p:ext uri="{BB962C8B-B14F-4D97-AF65-F5344CB8AC3E}">
        <p14:creationId xmlns:p14="http://schemas.microsoft.com/office/powerpoint/2010/main" val="20718033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Divider - TEAL">
    <p:bg>
      <p:bgPr>
        <a:solidFill>
          <a:schemeClr val="accent3"/>
        </a:solidFill>
        <a:effectLst/>
      </p:bgPr>
    </p:bg>
    <p:spTree>
      <p:nvGrpSpPr>
        <p:cNvPr id="1" name=""/>
        <p:cNvGrpSpPr/>
        <p:nvPr/>
      </p:nvGrpSpPr>
      <p:grpSpPr>
        <a:xfrm>
          <a:off x="0" y="0"/>
          <a:ext cx="0" cy="0"/>
          <a:chOff x="0" y="0"/>
          <a:chExt cx="0" cy="0"/>
        </a:xfrm>
      </p:grpSpPr>
      <p:sp>
        <p:nvSpPr>
          <p:cNvPr id="6" name="Text Placeholder 4"/>
          <p:cNvSpPr>
            <a:spLocks noGrp="1" noChangeAspect="1"/>
          </p:cNvSpPr>
          <p:nvPr>
            <p:ph type="body" sz="quarter" idx="10" hasCustomPrompt="1"/>
          </p:nvPr>
        </p:nvSpPr>
        <p:spPr>
          <a:xfrm>
            <a:off x="874184" y="762000"/>
            <a:ext cx="10498667" cy="4296888"/>
          </a:xfrm>
          <a:prstGeom prst="rect">
            <a:avLst/>
          </a:prstGeom>
        </p:spPr>
        <p:txBody>
          <a:bodyPr lIns="0" tIns="0" rIns="0" bIns="0" anchor="ctr" anchorCtr="0"/>
          <a:lstStyle>
            <a:lvl1pPr>
              <a:defRPr sz="5400">
                <a:solidFill>
                  <a:schemeClr val="bg1"/>
                </a:solidFill>
                <a:latin typeface="+mj-lt"/>
              </a:defRPr>
            </a:lvl1pPr>
          </a:lstStyle>
          <a:p>
            <a:pPr lvl="0"/>
            <a:r>
              <a:rPr lang="en-US" dirty="0"/>
              <a:t>Section divider</a:t>
            </a:r>
          </a:p>
        </p:txBody>
      </p:sp>
      <p:sp>
        <p:nvSpPr>
          <p:cNvPr id="5" name="Rectangle 4"/>
          <p:cNvSpPr/>
          <p:nvPr userDrawn="1"/>
        </p:nvSpPr>
        <p:spPr>
          <a:xfrm>
            <a:off x="0" y="6103918"/>
            <a:ext cx="12192000" cy="75408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01168" y="6204606"/>
            <a:ext cx="1841358" cy="631798"/>
          </a:xfrm>
          <a:prstGeom prst="rect">
            <a:avLst/>
          </a:prstGeom>
        </p:spPr>
      </p:pic>
    </p:spTree>
    <p:extLst>
      <p:ext uri="{BB962C8B-B14F-4D97-AF65-F5344CB8AC3E}">
        <p14:creationId xmlns:p14="http://schemas.microsoft.com/office/powerpoint/2010/main" val="396484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Divider - WHITE">
    <p:bg>
      <p:bgPr>
        <a:solidFill>
          <a:schemeClr val="bg1"/>
        </a:solidFill>
        <a:effectLst/>
      </p:bgPr>
    </p:bg>
    <p:spTree>
      <p:nvGrpSpPr>
        <p:cNvPr id="1" name=""/>
        <p:cNvGrpSpPr/>
        <p:nvPr/>
      </p:nvGrpSpPr>
      <p:grpSpPr>
        <a:xfrm>
          <a:off x="0" y="0"/>
          <a:ext cx="0" cy="0"/>
          <a:chOff x="0" y="0"/>
          <a:chExt cx="0" cy="0"/>
        </a:xfrm>
      </p:grpSpPr>
      <p:sp>
        <p:nvSpPr>
          <p:cNvPr id="6" name="Text Placeholder 4"/>
          <p:cNvSpPr>
            <a:spLocks noGrp="1" noChangeAspect="1"/>
          </p:cNvSpPr>
          <p:nvPr>
            <p:ph type="body" sz="quarter" idx="10" hasCustomPrompt="1"/>
          </p:nvPr>
        </p:nvSpPr>
        <p:spPr>
          <a:xfrm>
            <a:off x="874184" y="762000"/>
            <a:ext cx="10498667" cy="4296888"/>
          </a:xfrm>
          <a:prstGeom prst="rect">
            <a:avLst/>
          </a:prstGeom>
        </p:spPr>
        <p:txBody>
          <a:bodyPr lIns="0" tIns="0" rIns="0" bIns="0" anchor="ctr" anchorCtr="0"/>
          <a:lstStyle>
            <a:lvl1pPr>
              <a:defRPr sz="5400">
                <a:solidFill>
                  <a:schemeClr val="tx2"/>
                </a:solidFill>
                <a:latin typeface="+mj-lt"/>
              </a:defRPr>
            </a:lvl1pPr>
          </a:lstStyle>
          <a:p>
            <a:pPr lvl="0"/>
            <a:r>
              <a:rPr lang="en-US" dirty="0"/>
              <a:t>Section divider</a:t>
            </a:r>
          </a:p>
        </p:txBody>
      </p:sp>
      <p:sp>
        <p:nvSpPr>
          <p:cNvPr id="5" name="Rectangle 4"/>
          <p:cNvSpPr/>
          <p:nvPr userDrawn="1"/>
        </p:nvSpPr>
        <p:spPr>
          <a:xfrm>
            <a:off x="0" y="6103918"/>
            <a:ext cx="12192000" cy="75408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01168" y="6204606"/>
            <a:ext cx="1841358" cy="631798"/>
          </a:xfrm>
          <a:prstGeom prst="rect">
            <a:avLst/>
          </a:prstGeom>
        </p:spPr>
      </p:pic>
    </p:spTree>
    <p:extLst>
      <p:ext uri="{BB962C8B-B14F-4D97-AF65-F5344CB8AC3E}">
        <p14:creationId xmlns:p14="http://schemas.microsoft.com/office/powerpoint/2010/main" val="40022011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tatistic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itle 6"/>
          <p:cNvSpPr>
            <a:spLocks noGrp="1"/>
          </p:cNvSpPr>
          <p:nvPr>
            <p:ph type="title" hasCustomPrompt="1"/>
          </p:nvPr>
        </p:nvSpPr>
        <p:spPr>
          <a:xfrm>
            <a:off x="406400" y="585132"/>
            <a:ext cx="10966451" cy="1143000"/>
          </a:xfrm>
          <a:prstGeom prst="rect">
            <a:avLst/>
          </a:prstGeom>
        </p:spPr>
        <p:txBody>
          <a:bodyPr lIns="0" tIns="0" rIns="0" bIns="0"/>
          <a:lstStyle>
            <a:lvl1pPr marL="320040" indent="-320040" algn="l">
              <a:buSzPct val="110000"/>
              <a:buFontTx/>
              <a:buBlip>
                <a:blip r:embed="rId3"/>
              </a:buBlip>
              <a:defRPr sz="3200" b="1" cap="none" baseline="0"/>
            </a:lvl1pPr>
          </a:lstStyle>
          <a:p>
            <a:r>
              <a:rPr lang="en-US" dirty="0"/>
              <a:t>Heading – sentence case</a:t>
            </a:r>
          </a:p>
        </p:txBody>
      </p:sp>
      <p:sp>
        <p:nvSpPr>
          <p:cNvPr id="4" name="Rectangle 3"/>
          <p:cNvSpPr/>
          <p:nvPr userDrawn="1"/>
        </p:nvSpPr>
        <p:spPr>
          <a:xfrm>
            <a:off x="0" y="1980501"/>
            <a:ext cx="12192000" cy="28956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fontAlgn="base">
              <a:spcBef>
                <a:spcPct val="0"/>
              </a:spcBef>
              <a:spcAft>
                <a:spcPct val="0"/>
              </a:spcAft>
            </a:pPr>
            <a:endParaRPr lang="en-US" sz="1800" dirty="0">
              <a:solidFill>
                <a:srgbClr val="E57200"/>
              </a:solidFill>
            </a:endParaRPr>
          </a:p>
        </p:txBody>
      </p:sp>
      <p:sp>
        <p:nvSpPr>
          <p:cNvPr id="19" name="Text Placeholder 18"/>
          <p:cNvSpPr>
            <a:spLocks noGrp="1"/>
          </p:cNvSpPr>
          <p:nvPr>
            <p:ph type="body" sz="quarter" idx="11" hasCustomPrompt="1"/>
          </p:nvPr>
        </p:nvSpPr>
        <p:spPr>
          <a:xfrm>
            <a:off x="874186" y="2672741"/>
            <a:ext cx="870725" cy="615553"/>
          </a:xfrm>
          <a:prstGeom prst="rect">
            <a:avLst/>
          </a:prstGeom>
        </p:spPr>
        <p:txBody>
          <a:bodyPr wrap="square" lIns="0" tIns="0" rIns="0" bIns="0" anchor="ctr">
            <a:noAutofit/>
          </a:bodyPr>
          <a:lstStyle>
            <a:lvl1pPr>
              <a:defRPr sz="4000" baseline="0">
                <a:solidFill>
                  <a:schemeClr val="accent2"/>
                </a:solidFill>
                <a:latin typeface="+mj-lt"/>
              </a:defRPr>
            </a:lvl1pPr>
          </a:lstStyle>
          <a:p>
            <a:pPr lvl="0"/>
            <a:r>
              <a:rPr lang="en-US" dirty="0"/>
              <a:t>##</a:t>
            </a:r>
          </a:p>
        </p:txBody>
      </p:sp>
      <p:sp>
        <p:nvSpPr>
          <p:cNvPr id="24" name="Text Placeholder 23"/>
          <p:cNvSpPr>
            <a:spLocks noGrp="1"/>
          </p:cNvSpPr>
          <p:nvPr>
            <p:ph type="body" sz="quarter" idx="12" hasCustomPrompt="1"/>
          </p:nvPr>
        </p:nvSpPr>
        <p:spPr>
          <a:xfrm>
            <a:off x="1756832" y="2674328"/>
            <a:ext cx="3526368" cy="614363"/>
          </a:xfrm>
          <a:prstGeom prst="rect">
            <a:avLst/>
          </a:prstGeom>
        </p:spPr>
        <p:txBody>
          <a:bodyPr anchor="ctr"/>
          <a:lstStyle>
            <a:lvl1pPr>
              <a:defRPr sz="2400" baseline="0">
                <a:latin typeface="+mj-lt"/>
              </a:defRPr>
            </a:lvl1pPr>
          </a:lstStyle>
          <a:p>
            <a:pPr lvl="0"/>
            <a:r>
              <a:rPr lang="en-US" dirty="0"/>
              <a:t>statement ending</a:t>
            </a:r>
          </a:p>
        </p:txBody>
      </p:sp>
      <p:pic>
        <p:nvPicPr>
          <p:cNvPr id="25" name="Picture 24"/>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874184" y="3371230"/>
            <a:ext cx="4511040" cy="40597"/>
          </a:xfrm>
          <a:prstGeom prst="rect">
            <a:avLst/>
          </a:prstGeom>
        </p:spPr>
      </p:pic>
      <p:sp>
        <p:nvSpPr>
          <p:cNvPr id="27" name="Text Placeholder 26"/>
          <p:cNvSpPr>
            <a:spLocks noGrp="1"/>
          </p:cNvSpPr>
          <p:nvPr>
            <p:ph type="body" sz="quarter" idx="13" hasCustomPrompt="1"/>
          </p:nvPr>
        </p:nvSpPr>
        <p:spPr>
          <a:xfrm>
            <a:off x="874184" y="3545866"/>
            <a:ext cx="4510616" cy="1157287"/>
          </a:xfrm>
          <a:prstGeom prst="rect">
            <a:avLst/>
          </a:prstGeom>
        </p:spPr>
        <p:txBody>
          <a:bodyPr lIns="0" rIns="0"/>
          <a:lstStyle>
            <a:lvl1pPr>
              <a:defRPr sz="2400">
                <a:latin typeface="+mj-lt"/>
              </a:defRPr>
            </a:lvl1pPr>
          </a:lstStyle>
          <a:p>
            <a:pPr lvl="0"/>
            <a:r>
              <a:rPr lang="en-US" dirty="0"/>
              <a:t>Additional info can go here</a:t>
            </a:r>
          </a:p>
        </p:txBody>
      </p:sp>
      <p:sp>
        <p:nvSpPr>
          <p:cNvPr id="34" name="Text Placeholder 33"/>
          <p:cNvSpPr>
            <a:spLocks noGrp="1"/>
          </p:cNvSpPr>
          <p:nvPr>
            <p:ph type="body" sz="quarter" idx="14" hasCustomPrompt="1"/>
          </p:nvPr>
        </p:nvSpPr>
        <p:spPr>
          <a:xfrm>
            <a:off x="874185" y="2283085"/>
            <a:ext cx="3727449" cy="361059"/>
          </a:xfrm>
          <a:prstGeom prst="rect">
            <a:avLst/>
          </a:prstGeom>
        </p:spPr>
        <p:txBody>
          <a:bodyPr lIns="0" tIns="0" rIns="0" bIns="0"/>
          <a:lstStyle>
            <a:lvl1pPr>
              <a:defRPr sz="2800" cap="none" baseline="0">
                <a:solidFill>
                  <a:schemeClr val="accent4"/>
                </a:solidFill>
                <a:latin typeface="+mj-lt"/>
              </a:defRPr>
            </a:lvl1pPr>
          </a:lstStyle>
          <a:p>
            <a:pPr lvl="0"/>
            <a:r>
              <a:rPr lang="en-US" dirty="0"/>
              <a:t>Click to edit</a:t>
            </a:r>
          </a:p>
        </p:txBody>
      </p:sp>
    </p:spTree>
    <p:extLst>
      <p:ext uri="{BB962C8B-B14F-4D97-AF65-F5344CB8AC3E}">
        <p14:creationId xmlns:p14="http://schemas.microsoft.com/office/powerpoint/2010/main" val="27171246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Key Points - A">
    <p:spTree>
      <p:nvGrpSpPr>
        <p:cNvPr id="1" name=""/>
        <p:cNvGrpSpPr/>
        <p:nvPr/>
      </p:nvGrpSpPr>
      <p:grpSpPr>
        <a:xfrm>
          <a:off x="0" y="0"/>
          <a:ext cx="0" cy="0"/>
          <a:chOff x="0" y="0"/>
          <a:chExt cx="0" cy="0"/>
        </a:xfrm>
      </p:grpSpPr>
      <p:sp>
        <p:nvSpPr>
          <p:cNvPr id="7" name="Title 6"/>
          <p:cNvSpPr>
            <a:spLocks noGrp="1"/>
          </p:cNvSpPr>
          <p:nvPr>
            <p:ph type="title" hasCustomPrompt="1"/>
          </p:nvPr>
        </p:nvSpPr>
        <p:spPr>
          <a:xfrm>
            <a:off x="406400" y="585132"/>
            <a:ext cx="10966451" cy="1143000"/>
          </a:xfrm>
          <a:prstGeom prst="rect">
            <a:avLst/>
          </a:prstGeom>
        </p:spPr>
        <p:txBody>
          <a:bodyPr lIns="0" tIns="0" rIns="0" bIns="0"/>
          <a:lstStyle>
            <a:lvl1pPr marL="320040" indent="-320040" algn="l">
              <a:buSzPct val="110000"/>
              <a:buFontTx/>
              <a:buBlip>
                <a:blip r:embed="rId2"/>
              </a:buBlip>
              <a:defRPr sz="3200" b="1" cap="none" baseline="0"/>
            </a:lvl1pPr>
          </a:lstStyle>
          <a:p>
            <a:r>
              <a:rPr lang="en-US" dirty="0"/>
              <a:t>Heading – sentence case</a:t>
            </a:r>
          </a:p>
        </p:txBody>
      </p:sp>
      <p:sp>
        <p:nvSpPr>
          <p:cNvPr id="12" name="Text Placeholder 11"/>
          <p:cNvSpPr>
            <a:spLocks noGrp="1"/>
          </p:cNvSpPr>
          <p:nvPr>
            <p:ph type="body" sz="quarter" idx="10" hasCustomPrompt="1"/>
          </p:nvPr>
        </p:nvSpPr>
        <p:spPr>
          <a:xfrm>
            <a:off x="874184" y="1981556"/>
            <a:ext cx="10498667" cy="523220"/>
          </a:xfrm>
          <a:prstGeom prst="rect">
            <a:avLst/>
          </a:prstGeom>
          <a:solidFill>
            <a:schemeClr val="tx2"/>
          </a:solidFill>
        </p:spPr>
        <p:txBody>
          <a:bodyPr wrap="square" lIns="91440" tIns="91440" rIns="91440" bIns="91440" anchor="ctr">
            <a:noAutofit/>
          </a:bodyPr>
          <a:lstStyle>
            <a:lvl1pPr marL="0" indent="0">
              <a:buFontTx/>
              <a:buNone/>
              <a:tabLst>
                <a:tab pos="7600950" algn="r"/>
              </a:tabLst>
              <a:defRPr sz="2200">
                <a:solidFill>
                  <a:schemeClr val="bg1"/>
                </a:solidFill>
                <a:latin typeface="+mj-lt"/>
              </a:defRPr>
            </a:lvl1pPr>
            <a:lvl2pPr marL="640080" indent="-228600">
              <a:buFont typeface="Arial" panose="020B0604020202020204" pitchFamily="34" charset="0"/>
              <a:buChar char="•"/>
              <a:defRPr sz="2400"/>
            </a:lvl2pPr>
            <a:lvl3pPr marL="914400" indent="-228600">
              <a:buFont typeface="Avenir LT Std 65 Medium" pitchFamily="34" charset="0"/>
              <a:buChar char="‐"/>
              <a:defRPr sz="2000"/>
            </a:lvl3pPr>
            <a:lvl4pPr marL="1188720" indent="-228600">
              <a:buFont typeface="Arial" panose="020B0604020202020204" pitchFamily="34" charset="0"/>
              <a:buChar char="•"/>
              <a:defRPr sz="1800"/>
            </a:lvl4pPr>
            <a:lvl5pPr marL="1463040" indent="-228600">
              <a:buFont typeface="Avenir LT Std 65 Medium" pitchFamily="34" charset="0"/>
              <a:buChar char="‐"/>
              <a:defRPr sz="1600"/>
            </a:lvl5pPr>
          </a:lstStyle>
          <a:p>
            <a:pPr lvl="0"/>
            <a:r>
              <a:rPr lang="en-US" dirty="0"/>
              <a:t>Click to edit Master text styles	tab to align right</a:t>
            </a:r>
          </a:p>
        </p:txBody>
      </p:sp>
      <p:sp>
        <p:nvSpPr>
          <p:cNvPr id="8" name="Text Placeholder 11"/>
          <p:cNvSpPr>
            <a:spLocks noGrp="1"/>
          </p:cNvSpPr>
          <p:nvPr>
            <p:ph type="body" sz="quarter" idx="11" hasCustomPrompt="1"/>
          </p:nvPr>
        </p:nvSpPr>
        <p:spPr>
          <a:xfrm>
            <a:off x="874184" y="2694818"/>
            <a:ext cx="10498667" cy="597395"/>
          </a:xfrm>
          <a:prstGeom prst="rect">
            <a:avLst/>
          </a:prstGeom>
          <a:solidFill>
            <a:schemeClr val="accent3"/>
          </a:solidFill>
        </p:spPr>
        <p:txBody>
          <a:bodyPr lIns="91440" tIns="91440" rIns="91440" bIns="91440" anchor="ctr"/>
          <a:lstStyle>
            <a:lvl1pPr marL="0" indent="0">
              <a:buFontTx/>
              <a:buNone/>
              <a:tabLst>
                <a:tab pos="7600950" algn="r"/>
              </a:tabLst>
              <a:defRPr sz="2200">
                <a:solidFill>
                  <a:schemeClr val="bg1"/>
                </a:solidFill>
                <a:latin typeface="+mj-lt"/>
              </a:defRPr>
            </a:lvl1pPr>
            <a:lvl2pPr marL="640080" indent="-228600">
              <a:buFont typeface="Arial" panose="020B0604020202020204" pitchFamily="34" charset="0"/>
              <a:buChar char="•"/>
              <a:defRPr sz="2400"/>
            </a:lvl2pPr>
            <a:lvl3pPr marL="914400" indent="-228600">
              <a:buFont typeface="Avenir LT Std 65 Medium" pitchFamily="34" charset="0"/>
              <a:buChar char="‐"/>
              <a:defRPr sz="2000"/>
            </a:lvl3pPr>
            <a:lvl4pPr marL="1188720" indent="-228600">
              <a:buFont typeface="Arial" panose="020B0604020202020204" pitchFamily="34" charset="0"/>
              <a:buChar char="•"/>
              <a:defRPr sz="1800"/>
            </a:lvl4pPr>
            <a:lvl5pPr marL="1463040" indent="-228600">
              <a:buFont typeface="Avenir LT Std 65 Medium" pitchFamily="34" charset="0"/>
              <a:buChar char="‐"/>
              <a:defRPr sz="1600"/>
            </a:lvl5pPr>
          </a:lstStyle>
          <a:p>
            <a:pPr lvl="0"/>
            <a:r>
              <a:rPr lang="en-US" dirty="0"/>
              <a:t>Click to edit Master text styles	tab to align right</a:t>
            </a:r>
          </a:p>
        </p:txBody>
      </p:sp>
      <p:sp>
        <p:nvSpPr>
          <p:cNvPr id="11" name="Text Placeholder 11"/>
          <p:cNvSpPr>
            <a:spLocks noGrp="1"/>
          </p:cNvSpPr>
          <p:nvPr>
            <p:ph type="body" sz="quarter" idx="12" hasCustomPrompt="1"/>
          </p:nvPr>
        </p:nvSpPr>
        <p:spPr>
          <a:xfrm>
            <a:off x="874184" y="3445166"/>
            <a:ext cx="10498667" cy="597395"/>
          </a:xfrm>
          <a:prstGeom prst="rect">
            <a:avLst/>
          </a:prstGeom>
          <a:solidFill>
            <a:schemeClr val="accent2"/>
          </a:solidFill>
        </p:spPr>
        <p:txBody>
          <a:bodyPr lIns="91440" tIns="91440" rIns="91440" bIns="91440" anchor="ctr"/>
          <a:lstStyle>
            <a:lvl1pPr marL="0" indent="0">
              <a:buFontTx/>
              <a:buNone/>
              <a:tabLst>
                <a:tab pos="7600950" algn="r"/>
              </a:tabLst>
              <a:defRPr sz="2200">
                <a:solidFill>
                  <a:schemeClr val="bg1"/>
                </a:solidFill>
                <a:latin typeface="+mj-lt"/>
              </a:defRPr>
            </a:lvl1pPr>
            <a:lvl2pPr marL="640080" indent="-228600">
              <a:buFont typeface="Arial" panose="020B0604020202020204" pitchFamily="34" charset="0"/>
              <a:buChar char="•"/>
              <a:defRPr sz="2400"/>
            </a:lvl2pPr>
            <a:lvl3pPr marL="914400" indent="-228600">
              <a:buFont typeface="Avenir LT Std 65 Medium" pitchFamily="34" charset="0"/>
              <a:buChar char="‐"/>
              <a:defRPr sz="2000"/>
            </a:lvl3pPr>
            <a:lvl4pPr marL="1188720" indent="-228600">
              <a:buFont typeface="Arial" panose="020B0604020202020204" pitchFamily="34" charset="0"/>
              <a:buChar char="•"/>
              <a:defRPr sz="1800"/>
            </a:lvl4pPr>
            <a:lvl5pPr marL="1463040" indent="-228600">
              <a:buFont typeface="Avenir LT Std 65 Medium" pitchFamily="34" charset="0"/>
              <a:buChar char="‐"/>
              <a:defRPr sz="1600"/>
            </a:lvl5pPr>
          </a:lstStyle>
          <a:p>
            <a:pPr lvl="0"/>
            <a:r>
              <a:rPr lang="en-US" dirty="0"/>
              <a:t>Click to edit Master text styles	tab to align right*</a:t>
            </a:r>
          </a:p>
        </p:txBody>
      </p:sp>
      <p:sp>
        <p:nvSpPr>
          <p:cNvPr id="13" name="Text Placeholder 11"/>
          <p:cNvSpPr>
            <a:spLocks noGrp="1"/>
          </p:cNvSpPr>
          <p:nvPr>
            <p:ph type="body" sz="quarter" idx="13" hasCustomPrompt="1"/>
          </p:nvPr>
        </p:nvSpPr>
        <p:spPr>
          <a:xfrm>
            <a:off x="874184" y="4195515"/>
            <a:ext cx="10498667" cy="597395"/>
          </a:xfrm>
          <a:prstGeom prst="rect">
            <a:avLst/>
          </a:prstGeom>
          <a:solidFill>
            <a:schemeClr val="accent6"/>
          </a:solidFill>
        </p:spPr>
        <p:txBody>
          <a:bodyPr lIns="91440" tIns="91440" rIns="91440" bIns="91440" anchor="ctr"/>
          <a:lstStyle>
            <a:lvl1pPr marL="0" indent="0">
              <a:buFontTx/>
              <a:buNone/>
              <a:tabLst>
                <a:tab pos="7600950" algn="r"/>
              </a:tabLst>
              <a:defRPr sz="2200">
                <a:solidFill>
                  <a:schemeClr val="bg1"/>
                </a:solidFill>
                <a:latin typeface="+mj-lt"/>
              </a:defRPr>
            </a:lvl1pPr>
            <a:lvl2pPr marL="640080" indent="-228600">
              <a:buFont typeface="Arial" panose="020B0604020202020204" pitchFamily="34" charset="0"/>
              <a:buChar char="•"/>
              <a:defRPr sz="2400"/>
            </a:lvl2pPr>
            <a:lvl3pPr marL="914400" indent="-228600">
              <a:buFont typeface="Avenir LT Std 65 Medium" pitchFamily="34" charset="0"/>
              <a:buChar char="‐"/>
              <a:defRPr sz="2000"/>
            </a:lvl3pPr>
            <a:lvl4pPr marL="1188720" indent="-228600">
              <a:buFont typeface="Arial" panose="020B0604020202020204" pitchFamily="34" charset="0"/>
              <a:buChar char="•"/>
              <a:defRPr sz="1800"/>
            </a:lvl4pPr>
            <a:lvl5pPr marL="1463040" indent="-228600">
              <a:buFont typeface="Avenir LT Std 65 Medium" pitchFamily="34" charset="0"/>
              <a:buChar char="‐"/>
              <a:defRPr sz="1600"/>
            </a:lvl5pPr>
          </a:lstStyle>
          <a:p>
            <a:pPr lvl="0"/>
            <a:r>
              <a:rPr lang="en-US" dirty="0"/>
              <a:t>Click to edit Master text styles	tab to align right</a:t>
            </a:r>
          </a:p>
        </p:txBody>
      </p:sp>
      <p:sp>
        <p:nvSpPr>
          <p:cNvPr id="6" name="Text Placeholder 5"/>
          <p:cNvSpPr>
            <a:spLocks noGrp="1"/>
          </p:cNvSpPr>
          <p:nvPr>
            <p:ph type="body" sz="quarter" idx="14" hasCustomPrompt="1"/>
          </p:nvPr>
        </p:nvSpPr>
        <p:spPr>
          <a:xfrm>
            <a:off x="874184" y="4932728"/>
            <a:ext cx="10498667" cy="788405"/>
          </a:xfrm>
          <a:prstGeom prst="rect">
            <a:avLst/>
          </a:prstGeom>
        </p:spPr>
        <p:txBody>
          <a:bodyPr lIns="0" tIns="0" rIns="0" bIns="0"/>
          <a:lstStyle>
            <a:lvl1pPr>
              <a:defRPr sz="1200">
                <a:solidFill>
                  <a:schemeClr val="tx1"/>
                </a:solidFill>
                <a:latin typeface="+mj-lt"/>
              </a:defRPr>
            </a:lvl1pPr>
          </a:lstStyle>
          <a:p>
            <a:pPr lvl="0"/>
            <a:r>
              <a:rPr lang="en-US" dirty="0"/>
              <a:t>*Footnotes go here</a:t>
            </a:r>
          </a:p>
        </p:txBody>
      </p:sp>
      <p:sp>
        <p:nvSpPr>
          <p:cNvPr id="10" name="Rectangle 9"/>
          <p:cNvSpPr/>
          <p:nvPr userDrawn="1"/>
        </p:nvSpPr>
        <p:spPr>
          <a:xfrm>
            <a:off x="0" y="6103918"/>
            <a:ext cx="12192000" cy="75408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14" name="Picture 1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01168" y="6204606"/>
            <a:ext cx="1841358" cy="631798"/>
          </a:xfrm>
          <a:prstGeom prst="rect">
            <a:avLst/>
          </a:prstGeom>
        </p:spPr>
      </p:pic>
    </p:spTree>
    <p:extLst>
      <p:ext uri="{BB962C8B-B14F-4D97-AF65-F5344CB8AC3E}">
        <p14:creationId xmlns:p14="http://schemas.microsoft.com/office/powerpoint/2010/main" val="28315986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Full Picture Background with content - A1">
    <p:spTree>
      <p:nvGrpSpPr>
        <p:cNvPr id="1" name=""/>
        <p:cNvGrpSpPr/>
        <p:nvPr/>
      </p:nvGrpSpPr>
      <p:grpSpPr>
        <a:xfrm>
          <a:off x="0" y="0"/>
          <a:ext cx="0" cy="0"/>
          <a:chOff x="0" y="0"/>
          <a:chExt cx="0" cy="0"/>
        </a:xfrm>
      </p:grpSpPr>
      <p:sp>
        <p:nvSpPr>
          <p:cNvPr id="3" name="Picture Placeholder 2"/>
          <p:cNvSpPr>
            <a:spLocks noGrp="1"/>
          </p:cNvSpPr>
          <p:nvPr>
            <p:ph type="pic" sz="quarter" idx="11"/>
          </p:nvPr>
        </p:nvSpPr>
        <p:spPr>
          <a:xfrm>
            <a:off x="0" y="1"/>
            <a:ext cx="12192000" cy="6103917"/>
          </a:xfrm>
          <a:prstGeom prst="rect">
            <a:avLst/>
          </a:prstGeom>
        </p:spPr>
        <p:txBody>
          <a:bodyPr/>
          <a:lstStyle/>
          <a:p>
            <a:r>
              <a:rPr lang="en-US"/>
              <a:t>Click icon to add picture</a:t>
            </a:r>
            <a:endParaRPr lang="en-US" dirty="0"/>
          </a:p>
        </p:txBody>
      </p:sp>
      <p:sp>
        <p:nvSpPr>
          <p:cNvPr id="6" name="Text Placeholder 5"/>
          <p:cNvSpPr>
            <a:spLocks noGrp="1"/>
          </p:cNvSpPr>
          <p:nvPr>
            <p:ph type="body" sz="quarter" idx="12" hasCustomPrompt="1"/>
          </p:nvPr>
        </p:nvSpPr>
        <p:spPr>
          <a:xfrm>
            <a:off x="0" y="1978025"/>
            <a:ext cx="4893733" cy="3743325"/>
          </a:xfrm>
          <a:prstGeom prst="rect">
            <a:avLst/>
          </a:prstGeom>
          <a:solidFill>
            <a:schemeClr val="tx2">
              <a:alpha val="90000"/>
            </a:schemeClr>
          </a:solidFill>
        </p:spPr>
        <p:txBody>
          <a:bodyPr lIns="320040" tIns="228600" rIns="320040" bIns="228600"/>
          <a:lstStyle>
            <a:lvl1pPr>
              <a:defRPr sz="2800" cap="none" baseline="0">
                <a:solidFill>
                  <a:schemeClr val="accent4"/>
                </a:solidFill>
                <a:latin typeface="+mj-lt"/>
              </a:defRPr>
            </a:lvl1pPr>
            <a:lvl2pPr marL="0" indent="-182880">
              <a:buFontTx/>
              <a:buBlip>
                <a:blip r:embed="rId2"/>
              </a:buBlip>
              <a:defRPr sz="2000">
                <a:solidFill>
                  <a:schemeClr val="bg1"/>
                </a:solidFill>
              </a:defRPr>
            </a:lvl2pPr>
            <a:lvl3pPr marL="457200" indent="-182880">
              <a:defRPr sz="1800">
                <a:solidFill>
                  <a:schemeClr val="bg1"/>
                </a:solidFill>
              </a:defRPr>
            </a:lvl3pPr>
            <a:lvl4pPr marL="914400" indent="-182880">
              <a:defRPr sz="1600">
                <a:solidFill>
                  <a:schemeClr val="bg1"/>
                </a:solidFill>
              </a:defRPr>
            </a:lvl4pPr>
            <a:lvl5pPr marL="1371600" indent="-182880">
              <a:buFont typeface="Arial" panose="020B0604020202020204" pitchFamily="34" charset="0"/>
              <a:buChar char="•"/>
              <a:defRPr sz="1400">
                <a:solidFill>
                  <a:schemeClr val="bg1"/>
                </a:solidFill>
              </a:defRPr>
            </a:lvl5pPr>
          </a:lstStyle>
          <a:p>
            <a:pPr lvl="0"/>
            <a:r>
              <a:rPr lang="en-US" dirty="0"/>
              <a:t>Click to edit master text styles</a:t>
            </a:r>
          </a:p>
        </p:txBody>
      </p:sp>
      <p:sp>
        <p:nvSpPr>
          <p:cNvPr id="15" name="Text Placeholder 14"/>
          <p:cNvSpPr>
            <a:spLocks noGrp="1"/>
          </p:cNvSpPr>
          <p:nvPr>
            <p:ph type="body" sz="quarter" idx="13"/>
          </p:nvPr>
        </p:nvSpPr>
        <p:spPr>
          <a:xfrm>
            <a:off x="0" y="3200400"/>
            <a:ext cx="4893733" cy="2520950"/>
          </a:xfrm>
          <a:prstGeom prst="rect">
            <a:avLst/>
          </a:prstGeom>
        </p:spPr>
        <p:txBody>
          <a:bodyPr lIns="320040" tIns="0" rIns="320040" bIns="0"/>
          <a:lstStyle>
            <a:lvl1pPr marL="182880" indent="-182880">
              <a:buFontTx/>
              <a:buBlip>
                <a:blip r:embed="rId2"/>
              </a:buBlip>
              <a:defRPr sz="2400">
                <a:solidFill>
                  <a:schemeClr val="bg1"/>
                </a:solidFill>
                <a:latin typeface="+mj-lt"/>
              </a:defRPr>
            </a:lvl1pPr>
            <a:lvl2pPr marL="457200" indent="-182880">
              <a:buFont typeface="Arial" panose="020B0604020202020204" pitchFamily="34" charset="0"/>
              <a:buChar char="•"/>
              <a:defRPr sz="2000">
                <a:solidFill>
                  <a:schemeClr val="bg1"/>
                </a:solidFill>
                <a:latin typeface="+mj-lt"/>
              </a:defRPr>
            </a:lvl2pPr>
            <a:lvl3pPr marL="640080" indent="-182880">
              <a:buFont typeface="Avenir LT Std 65 Medium" pitchFamily="34" charset="0"/>
              <a:buChar char="‐"/>
              <a:defRPr sz="1800">
                <a:solidFill>
                  <a:schemeClr val="bg1"/>
                </a:solidFill>
                <a:latin typeface="+mj-lt"/>
              </a:defRPr>
            </a:lvl3pPr>
            <a:lvl4pPr>
              <a:defRPr sz="2400">
                <a:solidFill>
                  <a:schemeClr val="bg1"/>
                </a:solidFill>
              </a:defRPr>
            </a:lvl4pPr>
            <a:lvl5pPr>
              <a:defRPr sz="2400">
                <a:solidFill>
                  <a:schemeClr val="bg1"/>
                </a:solidFill>
              </a:defRPr>
            </a:lvl5pPr>
          </a:lstStyle>
          <a:p>
            <a:pPr lvl="0"/>
            <a:r>
              <a:rPr lang="en-US"/>
              <a:t>Edit Master text styles</a:t>
            </a:r>
          </a:p>
          <a:p>
            <a:pPr lvl="1"/>
            <a:r>
              <a:rPr lang="en-US"/>
              <a:t>Second level</a:t>
            </a:r>
          </a:p>
          <a:p>
            <a:pPr lvl="2"/>
            <a:r>
              <a:rPr lang="en-US"/>
              <a:t>Third level</a:t>
            </a:r>
          </a:p>
        </p:txBody>
      </p:sp>
      <p:sp>
        <p:nvSpPr>
          <p:cNvPr id="9" name="Rectangle 8"/>
          <p:cNvSpPr/>
          <p:nvPr userDrawn="1"/>
        </p:nvSpPr>
        <p:spPr>
          <a:xfrm>
            <a:off x="0" y="6103918"/>
            <a:ext cx="12192000" cy="75408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01168" y="6204606"/>
            <a:ext cx="1841358" cy="631798"/>
          </a:xfrm>
          <a:prstGeom prst="rect">
            <a:avLst/>
          </a:prstGeom>
        </p:spPr>
      </p:pic>
    </p:spTree>
    <p:extLst>
      <p:ext uri="{BB962C8B-B14F-4D97-AF65-F5344CB8AC3E}">
        <p14:creationId xmlns:p14="http://schemas.microsoft.com/office/powerpoint/2010/main" val="403716282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9.xml"/><Relationship Id="rId12" Type="http://schemas.openxmlformats.org/officeDocument/2006/relationships/slideLayout" Target="../slideLayouts/slideLayout30.xml"/><Relationship Id="rId13" Type="http://schemas.openxmlformats.org/officeDocument/2006/relationships/slideLayout" Target="../slideLayouts/slideLayout31.xml"/><Relationship Id="rId14" Type="http://schemas.openxmlformats.org/officeDocument/2006/relationships/slideLayout" Target="../slideLayouts/slideLayout32.xml"/><Relationship Id="rId15" Type="http://schemas.openxmlformats.org/officeDocument/2006/relationships/slideLayout" Target="../slideLayouts/slideLayout33.xml"/><Relationship Id="rId16" Type="http://schemas.openxmlformats.org/officeDocument/2006/relationships/slideLayout" Target="../slideLayouts/slideLayout34.xml"/><Relationship Id="rId17" Type="http://schemas.openxmlformats.org/officeDocument/2006/relationships/slideLayout" Target="../slideLayouts/slideLayout35.xml"/><Relationship Id="rId18" Type="http://schemas.openxmlformats.org/officeDocument/2006/relationships/slideLayout" Target="../slideLayouts/slideLayout36.xml"/><Relationship Id="rId19" Type="http://schemas.openxmlformats.org/officeDocument/2006/relationships/theme" Target="../theme/theme2.xml"/><Relationship Id="rId1" Type="http://schemas.openxmlformats.org/officeDocument/2006/relationships/slideLayout" Target="../slideLayouts/slideLayout19.xml"/><Relationship Id="rId2" Type="http://schemas.openxmlformats.org/officeDocument/2006/relationships/slideLayout" Target="../slideLayouts/slideLayout20.xml"/><Relationship Id="rId3" Type="http://schemas.openxmlformats.org/officeDocument/2006/relationships/slideLayout" Target="../slideLayouts/slideLayout21.xml"/><Relationship Id="rId4" Type="http://schemas.openxmlformats.org/officeDocument/2006/relationships/slideLayout" Target="../slideLayouts/slideLayout22.xml"/><Relationship Id="rId5" Type="http://schemas.openxmlformats.org/officeDocument/2006/relationships/slideLayout" Target="../slideLayouts/slideLayout23.xml"/><Relationship Id="rId6" Type="http://schemas.openxmlformats.org/officeDocument/2006/relationships/slideLayout" Target="../slideLayouts/slideLayout24.xml"/><Relationship Id="rId7" Type="http://schemas.openxmlformats.org/officeDocument/2006/relationships/slideLayout" Target="../slideLayouts/slideLayout25.xml"/><Relationship Id="rId8" Type="http://schemas.openxmlformats.org/officeDocument/2006/relationships/slideLayout" Target="../slideLayouts/slideLayout26.xml"/><Relationship Id="rId9" Type="http://schemas.openxmlformats.org/officeDocument/2006/relationships/slideLayout" Target="../slideLayouts/slideLayout27.xml"/><Relationship Id="rId10"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34331314"/>
      </p:ext>
    </p:extLst>
  </p:cSld>
  <p:clrMap bg1="lt1" tx1="dk1" bg2="lt2" tx2="dk2" accent1="accent1" accent2="accent2" accent3="accent3" accent4="accent4" accent5="accent5" accent6="accent6" hlink="hlink" folHlink="folHlink"/>
  <p:sldLayoutIdLst>
    <p:sldLayoutId id="2147483660" r:id="rId1"/>
    <p:sldLayoutId id="2147483693" r:id="rId2"/>
    <p:sldLayoutId id="2147483680" r:id="rId3"/>
    <p:sldLayoutId id="2147483737" r:id="rId4"/>
    <p:sldLayoutId id="2147483738" r:id="rId5"/>
    <p:sldLayoutId id="2147483739" r:id="rId6"/>
    <p:sldLayoutId id="2147483682" r:id="rId7"/>
    <p:sldLayoutId id="2147483708" r:id="rId8"/>
    <p:sldLayoutId id="2147483700" r:id="rId9"/>
    <p:sldLayoutId id="2147483704" r:id="rId10"/>
    <p:sldLayoutId id="2147483689" r:id="rId11"/>
    <p:sldLayoutId id="2147483696" r:id="rId12"/>
    <p:sldLayoutId id="2147483690" r:id="rId13"/>
    <p:sldLayoutId id="2147483709" r:id="rId14"/>
    <p:sldLayoutId id="2147483691" r:id="rId15"/>
    <p:sldLayoutId id="2147483692" r:id="rId16"/>
    <p:sldLayoutId id="2147483706" r:id="rId17"/>
    <p:sldLayoutId id="2147483698" r:id="rId18"/>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0" indent="0" algn="l" defTabSz="914400" rtl="0" eaLnBrk="1" latinLnBrk="0" hangingPunct="1">
        <a:spcBef>
          <a:spcPct val="20000"/>
        </a:spcBef>
        <a:buFont typeface="Arial" panose="020B0604020202020204" pitchFamily="34" charset="0"/>
        <a:buNone/>
        <a:defRPr sz="3800" kern="1200" baseline="0">
          <a:solidFill>
            <a:schemeClr val="bg1"/>
          </a:solidFill>
          <a:latin typeface="Avenir LT Std 65 Medium" pitchFamily="34"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71086415"/>
      </p:ext>
    </p:extLst>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40" r:id="rId4"/>
    <p:sldLayoutId id="2147483741" r:id="rId5"/>
    <p:sldLayoutId id="2147483742" r:id="rId6"/>
    <p:sldLayoutId id="2147483714" r:id="rId7"/>
    <p:sldLayoutId id="2147483715" r:id="rId8"/>
    <p:sldLayoutId id="2147483717" r:id="rId9"/>
    <p:sldLayoutId id="2147483719" r:id="rId10"/>
    <p:sldLayoutId id="2147483721" r:id="rId11"/>
    <p:sldLayoutId id="2147483723" r:id="rId12"/>
    <p:sldLayoutId id="2147483725" r:id="rId13"/>
    <p:sldLayoutId id="2147483727" r:id="rId14"/>
    <p:sldLayoutId id="2147483729" r:id="rId15"/>
    <p:sldLayoutId id="2147483731" r:id="rId16"/>
    <p:sldLayoutId id="2147483733" r:id="rId17"/>
    <p:sldLayoutId id="2147483736" r:id="rId18"/>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0" indent="0" algn="l" defTabSz="914400" rtl="0" eaLnBrk="1" latinLnBrk="0" hangingPunct="1">
        <a:spcBef>
          <a:spcPct val="20000"/>
        </a:spcBef>
        <a:buFont typeface="Arial" panose="020B0604020202020204" pitchFamily="34" charset="0"/>
        <a:buNone/>
        <a:defRPr sz="3800" kern="1200" baseline="0">
          <a:solidFill>
            <a:schemeClr val="bg1"/>
          </a:solidFill>
          <a:latin typeface="Avenir LT Std 65 Medium" pitchFamily="34"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1.jpe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5.emf"/></Relationships>
</file>

<file path=ppt/slides/_rels/slide2.xml.rels><?xml version="1.0" encoding="UTF-8" standalone="yes"?>
<Relationships xmlns="http://schemas.openxmlformats.org/package/2006/relationships"><Relationship Id="rId3" Type="http://schemas.openxmlformats.org/officeDocument/2006/relationships/slide" Target="slide4.xml"/><Relationship Id="rId4" Type="http://schemas.openxmlformats.org/officeDocument/2006/relationships/slide" Target="slide5.xml"/><Relationship Id="rId5" Type="http://schemas.openxmlformats.org/officeDocument/2006/relationships/slide" Target="slide7.xml"/><Relationship Id="rId6" Type="http://schemas.openxmlformats.org/officeDocument/2006/relationships/slide" Target="slide8.xml"/><Relationship Id="rId7" Type="http://schemas.openxmlformats.org/officeDocument/2006/relationships/slide" Target="slide17.xml"/><Relationship Id="rId8" Type="http://schemas.openxmlformats.org/officeDocument/2006/relationships/slide" Target="slide33.xml"/><Relationship Id="rId9" Type="http://schemas.openxmlformats.org/officeDocument/2006/relationships/image" Target="../media/image9.jpg"/><Relationship Id="rId1" Type="http://schemas.openxmlformats.org/officeDocument/2006/relationships/slideLayout" Target="../slideLayouts/slideLayout13.xml"/><Relationship Id="rId2" Type="http://schemas.openxmlformats.org/officeDocument/2006/relationships/slide" Target="slide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6.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7.em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8.e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9.em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20.em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0.jpe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21.em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22.em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23.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1.jpe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24.em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25.em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 Id="rId1" Type="http://schemas.openxmlformats.org/officeDocument/2006/relationships/slideLayout" Target="../slideLayouts/slideLayout15.xml"/><Relationship Id="rId2" Type="http://schemas.openxmlformats.org/officeDocument/2006/relationships/diagramData" Target="../diagrams/data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chart" Target="../charts/char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1"/>
          </p:nvPr>
        </p:nvSpPr>
        <p:spPr/>
        <p:txBody>
          <a:bodyPr/>
          <a:lstStyle/>
          <a:p>
            <a:r>
              <a:rPr lang="en-US" dirty="0"/>
              <a:t>Big Data Analytics – BDAT1011</a:t>
            </a:r>
          </a:p>
        </p:txBody>
      </p:sp>
      <p:sp>
        <p:nvSpPr>
          <p:cNvPr id="9" name="Text Placeholder 8"/>
          <p:cNvSpPr>
            <a:spLocks noGrp="1"/>
          </p:cNvSpPr>
          <p:nvPr>
            <p:ph type="body" sz="quarter" idx="13"/>
          </p:nvPr>
        </p:nvSpPr>
        <p:spPr/>
        <p:txBody>
          <a:bodyPr/>
          <a:lstStyle/>
          <a:p>
            <a:r>
              <a:rPr lang="en-US" dirty="0" smtClean="0"/>
              <a:t>Kaveesha Jayawardena</a:t>
            </a:r>
          </a:p>
          <a:p>
            <a:r>
              <a:rPr lang="en-US" dirty="0" smtClean="0"/>
              <a:t>Tzu-</a:t>
            </a:r>
            <a:r>
              <a:rPr lang="en-US" dirty="0" err="1" smtClean="0"/>
              <a:t>Chiao</a:t>
            </a:r>
            <a:r>
              <a:rPr lang="en-US" dirty="0" smtClean="0"/>
              <a:t> Tseng</a:t>
            </a:r>
          </a:p>
          <a:p>
            <a:r>
              <a:rPr lang="en-US" dirty="0" err="1" smtClean="0"/>
              <a:t>Bhavna</a:t>
            </a:r>
            <a:r>
              <a:rPr lang="en-US" dirty="0" smtClean="0"/>
              <a:t> </a:t>
            </a:r>
            <a:r>
              <a:rPr lang="en-US" dirty="0" err="1" smtClean="0"/>
              <a:t>Panwar</a:t>
            </a:r>
            <a:endParaRPr lang="en-US" dirty="0"/>
          </a:p>
        </p:txBody>
      </p:sp>
      <p:sp>
        <p:nvSpPr>
          <p:cNvPr id="8" name="Text Placeholder 7"/>
          <p:cNvSpPr>
            <a:spLocks noGrp="1"/>
          </p:cNvSpPr>
          <p:nvPr>
            <p:ph type="body" sz="quarter" idx="12"/>
          </p:nvPr>
        </p:nvSpPr>
        <p:spPr/>
        <p:txBody>
          <a:bodyPr/>
          <a:lstStyle/>
          <a:p>
            <a:r>
              <a:rPr lang="en-US" dirty="0" smtClean="0"/>
              <a:t>Over the Bridge Survey Analysis</a:t>
            </a:r>
            <a:endParaRPr lang="en-US" dirty="0"/>
          </a:p>
        </p:txBody>
      </p:sp>
      <p:pic>
        <p:nvPicPr>
          <p:cNvPr id="17" name="Picture 1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07885" y="-1066800"/>
            <a:ext cx="6858000" cy="6858000"/>
          </a:xfrm>
          <a:prstGeom prst="rect">
            <a:avLst/>
          </a:prstGeom>
        </p:spPr>
      </p:pic>
    </p:spTree>
    <p:extLst>
      <p:ext uri="{BB962C8B-B14F-4D97-AF65-F5344CB8AC3E}">
        <p14:creationId xmlns:p14="http://schemas.microsoft.com/office/powerpoint/2010/main" val="41194537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CFE4614-B863-4ADF-AC63-75989E46E0A5}"/>
              </a:ext>
            </a:extLst>
          </p:cNvPr>
          <p:cNvSpPr>
            <a:spLocks noGrp="1"/>
          </p:cNvSpPr>
          <p:nvPr>
            <p:ph type="title"/>
          </p:nvPr>
        </p:nvSpPr>
        <p:spPr/>
        <p:txBody>
          <a:bodyPr/>
          <a:lstStyle/>
          <a:p>
            <a:r>
              <a:rPr lang="en-US" dirty="0"/>
              <a:t>Project </a:t>
            </a:r>
            <a:r>
              <a:rPr lang="en-US" dirty="0" smtClean="0"/>
              <a:t>Milestones (contd</a:t>
            </a:r>
            <a:r>
              <a:rPr lang="en-US" dirty="0" smtClean="0"/>
              <a:t>.)</a:t>
            </a:r>
            <a:endParaRPr lang="en-US" dirty="0"/>
          </a:p>
        </p:txBody>
      </p:sp>
      <p:sp>
        <p:nvSpPr>
          <p:cNvPr id="3" name="Text Placeholder 2">
            <a:extLst>
              <a:ext uri="{FF2B5EF4-FFF2-40B4-BE49-F238E27FC236}">
                <a16:creationId xmlns:a16="http://schemas.microsoft.com/office/drawing/2014/main" xmlns="" id="{B176BBD5-83E8-48B3-ACCA-23DCE88BCB60}"/>
              </a:ext>
            </a:extLst>
          </p:cNvPr>
          <p:cNvSpPr>
            <a:spLocks noGrp="1"/>
          </p:cNvSpPr>
          <p:nvPr>
            <p:ph type="body" sz="quarter" idx="10"/>
          </p:nvPr>
        </p:nvSpPr>
        <p:spPr>
          <a:xfrm>
            <a:off x="874184" y="1339215"/>
            <a:ext cx="10498667" cy="4514810"/>
          </a:xfrm>
        </p:spPr>
        <p:txBody>
          <a:bodyPr/>
          <a:lstStyle/>
          <a:p>
            <a:pPr lvl="1"/>
            <a:r>
              <a:rPr lang="en-GB" sz="1600" b="1" dirty="0" smtClean="0"/>
              <a:t>Findings (contd.)</a:t>
            </a:r>
            <a:endParaRPr lang="en-GB" sz="1600" b="1" dirty="0"/>
          </a:p>
          <a:p>
            <a:pPr marL="411480" lvl="1" indent="0">
              <a:buNone/>
            </a:pPr>
            <a:endParaRPr lang="en-GB" sz="1800" b="1" dirty="0" smtClean="0"/>
          </a:p>
          <a:p>
            <a:pPr marL="411480" lvl="1" indent="0">
              <a:buNone/>
            </a:pPr>
            <a:endParaRPr lang="en-GB" sz="1800" b="1" dirty="0" smtClean="0"/>
          </a:p>
          <a:p>
            <a:pPr marL="411480" lvl="1" indent="0">
              <a:buNone/>
            </a:pPr>
            <a:endParaRPr lang="en-US" sz="1800" b="1" dirty="0">
              <a:solidFill>
                <a:schemeClr val="tx1">
                  <a:lumMod val="50000"/>
                </a:schemeClr>
              </a:solidFill>
            </a:endParaRPr>
          </a:p>
          <a:p>
            <a:pPr marL="411480" lvl="1" indent="0">
              <a:buNone/>
            </a:pPr>
            <a:endParaRPr lang="en-US" sz="1800" b="1" dirty="0" smtClean="0">
              <a:solidFill>
                <a:schemeClr val="tx1">
                  <a:lumMod val="50000"/>
                </a:schemeClr>
              </a:solidFill>
            </a:endParaRPr>
          </a:p>
          <a:p>
            <a:pPr marL="411480" lvl="1" indent="0">
              <a:buNone/>
            </a:pPr>
            <a:endParaRPr lang="en-US" sz="1800" b="1" dirty="0">
              <a:solidFill>
                <a:schemeClr val="tx1">
                  <a:lumMod val="50000"/>
                </a:schemeClr>
              </a:solidFill>
            </a:endParaRPr>
          </a:p>
          <a:p>
            <a:pPr marL="411480" lvl="1" indent="0">
              <a:buNone/>
            </a:pPr>
            <a:endParaRPr lang="en-US" sz="1800" b="1" dirty="0" smtClean="0">
              <a:solidFill>
                <a:schemeClr val="tx1">
                  <a:lumMod val="50000"/>
                </a:schemeClr>
              </a:solidFill>
            </a:endParaRPr>
          </a:p>
          <a:p>
            <a:pPr lvl="1"/>
            <a:r>
              <a:rPr lang="en-GB" sz="1600" b="1" dirty="0" smtClean="0"/>
              <a:t>Challenges</a:t>
            </a:r>
          </a:p>
          <a:p>
            <a:pPr lvl="2"/>
            <a:r>
              <a:rPr lang="en-GB" sz="1600" dirty="0" smtClean="0"/>
              <a:t>MS </a:t>
            </a:r>
            <a:r>
              <a:rPr lang="en-GB" sz="1600" dirty="0"/>
              <a:t>Excel keeps crashing when trying to replace empty cells with “Null”, and when trying to remove multiple empty rows at once</a:t>
            </a:r>
            <a:r>
              <a:rPr lang="en-GB" sz="1600" dirty="0" smtClean="0"/>
              <a:t>.</a:t>
            </a:r>
          </a:p>
          <a:p>
            <a:pPr marL="685800" lvl="2" indent="0">
              <a:buNone/>
            </a:pPr>
            <a:endParaRPr lang="en-GB" sz="1400" b="1" dirty="0"/>
          </a:p>
          <a:p>
            <a:pPr lvl="1"/>
            <a:r>
              <a:rPr lang="en-GB" sz="1600" b="1" dirty="0" smtClean="0"/>
              <a:t>Solutions</a:t>
            </a:r>
            <a:endParaRPr lang="en-GB" sz="1600" b="1" dirty="0"/>
          </a:p>
          <a:p>
            <a:pPr lvl="2" algn="just"/>
            <a:r>
              <a:rPr lang="en-GB" sz="1600" dirty="0"/>
              <a:t>Divided the dataset into the same 3 sections as previously divided between the team (Demographics and Substance Use Questionnaire, PANAS Questionnaire, and Brief Coping Scale Questionnaire), replaced the values, removed the empty rows, and then consolidated everything into one worksheet.</a:t>
            </a:r>
          </a:p>
          <a:p>
            <a:pPr marL="411480" lvl="1" indent="0">
              <a:buNone/>
            </a:pPr>
            <a:endParaRPr lang="en-US" sz="1600" dirty="0" smtClean="0">
              <a:solidFill>
                <a:schemeClr val="tx1">
                  <a:lumMod val="50000"/>
                </a:schemeClr>
              </a:solidFill>
            </a:endParaRPr>
          </a:p>
        </p:txBody>
      </p:sp>
      <p:graphicFrame>
        <p:nvGraphicFramePr>
          <p:cNvPr id="5" name="Table 4"/>
          <p:cNvGraphicFramePr>
            <a:graphicFrameLocks noGrp="1"/>
          </p:cNvGraphicFramePr>
          <p:nvPr>
            <p:extLst/>
          </p:nvPr>
        </p:nvGraphicFramePr>
        <p:xfrm>
          <a:off x="1259417" y="1797451"/>
          <a:ext cx="8314889" cy="1524635"/>
        </p:xfrm>
        <a:graphic>
          <a:graphicData uri="http://schemas.openxmlformats.org/drawingml/2006/table">
            <a:tbl>
              <a:tblPr/>
              <a:tblGrid>
                <a:gridCol w="6845888"/>
                <a:gridCol w="1469001"/>
              </a:tblGrid>
              <a:tr h="0">
                <a:tc>
                  <a:txBody>
                    <a:bodyPr/>
                    <a:lstStyle/>
                    <a:p>
                      <a:pPr marL="457200" algn="just">
                        <a:spcAft>
                          <a:spcPts val="0"/>
                        </a:spcAft>
                      </a:pPr>
                      <a:r>
                        <a:rPr lang="en-GB" sz="1400">
                          <a:solidFill>
                            <a:srgbClr val="333333"/>
                          </a:solidFill>
                          <a:effectLst/>
                          <a:latin typeface="Calibri" charset="0"/>
                          <a:ea typeface="Times New Roman" charset="0"/>
                          <a:cs typeface="Times New Roman" charset="0"/>
                        </a:rPr>
                        <a:t>Total # of Rows</a:t>
                      </a:r>
                      <a:endParaRPr lang="en-GB" sz="1200">
                        <a:effectLst/>
                        <a:latin typeface="Calibri" charset="0"/>
                        <a:ea typeface="Calibri" charset="0"/>
                        <a:cs typeface="Times New Roman"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8D089"/>
                    </a:solidFill>
                  </a:tcPr>
                </a:tc>
                <a:tc>
                  <a:txBody>
                    <a:bodyPr/>
                    <a:lstStyle/>
                    <a:p>
                      <a:pPr marL="457200" algn="ctr">
                        <a:spcAft>
                          <a:spcPts val="0"/>
                        </a:spcAft>
                      </a:pPr>
                      <a:r>
                        <a:rPr lang="en-GB" sz="1400" dirty="0">
                          <a:solidFill>
                            <a:srgbClr val="333333"/>
                          </a:solidFill>
                          <a:effectLst/>
                          <a:latin typeface="Calibri" charset="0"/>
                          <a:ea typeface="Times New Roman" charset="0"/>
                          <a:cs typeface="Times New Roman" charset="0"/>
                        </a:rPr>
                        <a:t>3362</a:t>
                      </a:r>
                      <a:endParaRPr lang="en-GB" sz="1200" dirty="0">
                        <a:effectLst/>
                        <a:latin typeface="Calibri" charset="0"/>
                        <a:ea typeface="Calibri" charset="0"/>
                        <a:cs typeface="Times New Roman"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r>
              <a:tr h="0">
                <a:tc>
                  <a:txBody>
                    <a:bodyPr/>
                    <a:lstStyle/>
                    <a:p>
                      <a:pPr marL="457200" algn="just">
                        <a:spcAft>
                          <a:spcPts val="0"/>
                        </a:spcAft>
                      </a:pPr>
                      <a:r>
                        <a:rPr lang="en-GB" sz="1400">
                          <a:solidFill>
                            <a:srgbClr val="333333"/>
                          </a:solidFill>
                          <a:effectLst/>
                          <a:latin typeface="Calibri" charset="0"/>
                          <a:ea typeface="Times New Roman" charset="0"/>
                          <a:cs typeface="Times New Roman" charset="0"/>
                        </a:rPr>
                        <a:t>Empty Data (Null or N/A)</a:t>
                      </a:r>
                      <a:endParaRPr lang="en-GB" sz="1200">
                        <a:effectLst/>
                        <a:latin typeface="Calibri" charset="0"/>
                        <a:ea typeface="Calibri" charset="0"/>
                        <a:cs typeface="Times New Roman"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8D089"/>
                    </a:solidFill>
                  </a:tcPr>
                </a:tc>
                <a:tc>
                  <a:txBody>
                    <a:bodyPr/>
                    <a:lstStyle/>
                    <a:p>
                      <a:pPr marL="457200" algn="ctr">
                        <a:spcAft>
                          <a:spcPts val="0"/>
                        </a:spcAft>
                      </a:pPr>
                      <a:r>
                        <a:rPr lang="en-GB" sz="1400">
                          <a:solidFill>
                            <a:srgbClr val="333333"/>
                          </a:solidFill>
                          <a:effectLst/>
                          <a:latin typeface="Calibri" charset="0"/>
                          <a:ea typeface="Times New Roman" charset="0"/>
                          <a:cs typeface="Times New Roman" charset="0"/>
                        </a:rPr>
                        <a:t>2882</a:t>
                      </a:r>
                      <a:endParaRPr lang="en-GB" sz="1200">
                        <a:effectLst/>
                        <a:latin typeface="Calibri" charset="0"/>
                        <a:ea typeface="Calibri" charset="0"/>
                        <a:cs typeface="Times New Roman"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r>
              <a:tr h="244475">
                <a:tc>
                  <a:txBody>
                    <a:bodyPr/>
                    <a:lstStyle/>
                    <a:p>
                      <a:pPr marL="457200" algn="just">
                        <a:spcAft>
                          <a:spcPts val="0"/>
                        </a:spcAft>
                      </a:pPr>
                      <a:r>
                        <a:rPr lang="en-GB" sz="1400" dirty="0">
                          <a:solidFill>
                            <a:srgbClr val="333333"/>
                          </a:solidFill>
                          <a:effectLst/>
                          <a:latin typeface="Calibri" charset="0"/>
                          <a:ea typeface="Times New Roman" charset="0"/>
                          <a:cs typeface="Times New Roman" charset="0"/>
                        </a:rPr>
                        <a:t>Total # of Rows Containing Data</a:t>
                      </a:r>
                      <a:endParaRPr lang="en-GB" sz="1200" dirty="0">
                        <a:effectLst/>
                        <a:latin typeface="Calibri" charset="0"/>
                        <a:ea typeface="Calibri" charset="0"/>
                        <a:cs typeface="Times New Roman"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8D089"/>
                    </a:solidFill>
                  </a:tcPr>
                </a:tc>
                <a:tc>
                  <a:txBody>
                    <a:bodyPr/>
                    <a:lstStyle/>
                    <a:p>
                      <a:pPr marL="457200" algn="ctr">
                        <a:spcAft>
                          <a:spcPts val="0"/>
                        </a:spcAft>
                      </a:pPr>
                      <a:r>
                        <a:rPr lang="en-GB" sz="1400" dirty="0">
                          <a:solidFill>
                            <a:srgbClr val="333333"/>
                          </a:solidFill>
                          <a:effectLst/>
                          <a:latin typeface="Calibri" charset="0"/>
                          <a:ea typeface="Times New Roman" charset="0"/>
                          <a:cs typeface="Times New Roman" charset="0"/>
                        </a:rPr>
                        <a:t>480</a:t>
                      </a:r>
                      <a:endParaRPr lang="en-GB" sz="1200" dirty="0">
                        <a:effectLst/>
                        <a:latin typeface="Calibri" charset="0"/>
                        <a:ea typeface="Calibri" charset="0"/>
                        <a:cs typeface="Times New Roman"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r>
              <a:tr h="0">
                <a:tc>
                  <a:txBody>
                    <a:bodyPr/>
                    <a:lstStyle/>
                    <a:p>
                      <a:pPr marL="457200" algn="just">
                        <a:spcAft>
                          <a:spcPts val="0"/>
                        </a:spcAft>
                      </a:pPr>
                      <a:r>
                        <a:rPr lang="en-GB" sz="1400" dirty="0">
                          <a:solidFill>
                            <a:srgbClr val="333333"/>
                          </a:solidFill>
                          <a:effectLst/>
                          <a:latin typeface="Calibri" charset="0"/>
                          <a:ea typeface="Times New Roman" charset="0"/>
                          <a:cs typeface="Times New Roman" charset="0"/>
                        </a:rPr>
                        <a:t> </a:t>
                      </a:r>
                      <a:endParaRPr lang="en-GB" sz="1200" dirty="0">
                        <a:effectLst/>
                        <a:latin typeface="Calibri" charset="0"/>
                        <a:ea typeface="Calibri" charset="0"/>
                        <a:cs typeface="Times New Roman" charset="0"/>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marL="457200" algn="ctr">
                        <a:spcAft>
                          <a:spcPts val="0"/>
                        </a:spcAft>
                      </a:pPr>
                      <a:r>
                        <a:rPr lang="en-GB" sz="1400">
                          <a:solidFill>
                            <a:srgbClr val="333333"/>
                          </a:solidFill>
                          <a:effectLst/>
                          <a:latin typeface="Calibri" charset="0"/>
                          <a:ea typeface="Times New Roman" charset="0"/>
                          <a:cs typeface="Times New Roman" charset="0"/>
                        </a:rPr>
                        <a:t> </a:t>
                      </a:r>
                      <a:endParaRPr lang="en-GB" sz="1200">
                        <a:effectLst/>
                        <a:latin typeface="Calibri" charset="0"/>
                        <a:ea typeface="Calibri" charset="0"/>
                        <a:cs typeface="Times New Roman" charset="0"/>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r>
              <a:tr h="0">
                <a:tc>
                  <a:txBody>
                    <a:bodyPr/>
                    <a:lstStyle/>
                    <a:p>
                      <a:pPr marL="457200" algn="just">
                        <a:spcAft>
                          <a:spcPts val="0"/>
                        </a:spcAft>
                      </a:pPr>
                      <a:r>
                        <a:rPr lang="en-GB" sz="1400" dirty="0">
                          <a:solidFill>
                            <a:srgbClr val="333333"/>
                          </a:solidFill>
                          <a:effectLst/>
                          <a:latin typeface="Calibri" charset="0"/>
                          <a:ea typeface="Times New Roman" charset="0"/>
                          <a:cs typeface="Times New Roman" charset="0"/>
                        </a:rPr>
                        <a:t>Agree to Participate</a:t>
                      </a:r>
                      <a:endParaRPr lang="en-GB" sz="1200" dirty="0">
                        <a:effectLst/>
                        <a:latin typeface="Calibri" charset="0"/>
                        <a:ea typeface="Calibri" charset="0"/>
                        <a:cs typeface="Times New Roman"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18DBB"/>
                    </a:solidFill>
                  </a:tcPr>
                </a:tc>
                <a:tc>
                  <a:txBody>
                    <a:bodyPr/>
                    <a:lstStyle/>
                    <a:p>
                      <a:pPr marL="457200" algn="ctr">
                        <a:spcAft>
                          <a:spcPts val="0"/>
                        </a:spcAft>
                      </a:pPr>
                      <a:r>
                        <a:rPr lang="en-GB" sz="1400" dirty="0">
                          <a:solidFill>
                            <a:srgbClr val="333333"/>
                          </a:solidFill>
                          <a:effectLst/>
                          <a:latin typeface="Calibri" charset="0"/>
                          <a:ea typeface="Times New Roman" charset="0"/>
                          <a:cs typeface="Times New Roman" charset="0"/>
                        </a:rPr>
                        <a:t>477</a:t>
                      </a:r>
                      <a:endParaRPr lang="en-GB" sz="1200" dirty="0">
                        <a:effectLst/>
                        <a:latin typeface="Calibri" charset="0"/>
                        <a:ea typeface="Calibri" charset="0"/>
                        <a:cs typeface="Times New Roman"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r>
              <a:tr h="0">
                <a:tc>
                  <a:txBody>
                    <a:bodyPr/>
                    <a:lstStyle/>
                    <a:p>
                      <a:pPr marL="457200" algn="just">
                        <a:spcAft>
                          <a:spcPts val="0"/>
                        </a:spcAft>
                      </a:pPr>
                      <a:r>
                        <a:rPr lang="en-GB" sz="1400">
                          <a:solidFill>
                            <a:srgbClr val="333333"/>
                          </a:solidFill>
                          <a:effectLst/>
                          <a:latin typeface="Calibri" charset="0"/>
                          <a:ea typeface="Times New Roman" charset="0"/>
                          <a:cs typeface="Times New Roman" charset="0"/>
                        </a:rPr>
                        <a:t>Did not complete the survey</a:t>
                      </a:r>
                      <a:endParaRPr lang="en-GB" sz="1200">
                        <a:effectLst/>
                        <a:latin typeface="Calibri" charset="0"/>
                        <a:ea typeface="Calibri" charset="0"/>
                        <a:cs typeface="Times New Roman"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18DBB"/>
                    </a:solidFill>
                  </a:tcPr>
                </a:tc>
                <a:tc>
                  <a:txBody>
                    <a:bodyPr/>
                    <a:lstStyle/>
                    <a:p>
                      <a:pPr marL="457200" algn="ctr">
                        <a:spcAft>
                          <a:spcPts val="0"/>
                        </a:spcAft>
                      </a:pPr>
                      <a:r>
                        <a:rPr lang="en-GB" sz="1400" dirty="0">
                          <a:solidFill>
                            <a:srgbClr val="333333"/>
                          </a:solidFill>
                          <a:effectLst/>
                          <a:latin typeface="Calibri" charset="0"/>
                          <a:ea typeface="Times New Roman" charset="0"/>
                          <a:cs typeface="Times New Roman" charset="0"/>
                        </a:rPr>
                        <a:t>65</a:t>
                      </a:r>
                      <a:endParaRPr lang="en-GB" sz="1200" dirty="0">
                        <a:effectLst/>
                        <a:latin typeface="Calibri" charset="0"/>
                        <a:ea typeface="Calibri" charset="0"/>
                        <a:cs typeface="Times New Roman"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r>
              <a:tr h="0">
                <a:tc>
                  <a:txBody>
                    <a:bodyPr/>
                    <a:lstStyle/>
                    <a:p>
                      <a:pPr marL="457200" algn="just">
                        <a:spcAft>
                          <a:spcPts val="0"/>
                        </a:spcAft>
                      </a:pPr>
                      <a:r>
                        <a:rPr lang="en-GB" sz="1400" dirty="0">
                          <a:solidFill>
                            <a:srgbClr val="333333"/>
                          </a:solidFill>
                          <a:effectLst/>
                          <a:latin typeface="Calibri" charset="0"/>
                          <a:ea typeface="Times New Roman" charset="0"/>
                          <a:cs typeface="Times New Roman" charset="0"/>
                        </a:rPr>
                        <a:t>Actual Results to Analyse</a:t>
                      </a:r>
                      <a:endParaRPr lang="en-GB" sz="1200" dirty="0">
                        <a:effectLst/>
                        <a:latin typeface="Calibri" charset="0"/>
                        <a:ea typeface="Calibri" charset="0"/>
                        <a:cs typeface="Times New Roman"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18DBB"/>
                    </a:solidFill>
                  </a:tcPr>
                </a:tc>
                <a:tc>
                  <a:txBody>
                    <a:bodyPr/>
                    <a:lstStyle/>
                    <a:p>
                      <a:pPr marL="457200" algn="ctr">
                        <a:spcAft>
                          <a:spcPts val="0"/>
                        </a:spcAft>
                      </a:pPr>
                      <a:r>
                        <a:rPr lang="en-GB" sz="1400" dirty="0">
                          <a:solidFill>
                            <a:srgbClr val="333333"/>
                          </a:solidFill>
                          <a:effectLst/>
                          <a:latin typeface="Calibri" charset="0"/>
                          <a:ea typeface="Times New Roman" charset="0"/>
                          <a:cs typeface="Times New Roman" charset="0"/>
                        </a:rPr>
                        <a:t>412</a:t>
                      </a:r>
                      <a:endParaRPr lang="en-GB" sz="1200" dirty="0">
                        <a:effectLst/>
                        <a:latin typeface="Calibri" charset="0"/>
                        <a:ea typeface="Calibri" charset="0"/>
                        <a:cs typeface="Times New Roman"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0B"/>
                    </a:solidFill>
                  </a:tcPr>
                </a:tc>
              </a:tr>
            </a:tbl>
          </a:graphicData>
        </a:graphic>
      </p:graphicFrame>
    </p:spTree>
    <p:extLst>
      <p:ext uri="{BB962C8B-B14F-4D97-AF65-F5344CB8AC3E}">
        <p14:creationId xmlns:p14="http://schemas.microsoft.com/office/powerpoint/2010/main" val="55171429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CFE4614-B863-4ADF-AC63-75989E46E0A5}"/>
              </a:ext>
            </a:extLst>
          </p:cNvPr>
          <p:cNvSpPr>
            <a:spLocks noGrp="1"/>
          </p:cNvSpPr>
          <p:nvPr>
            <p:ph type="title"/>
          </p:nvPr>
        </p:nvSpPr>
        <p:spPr/>
        <p:txBody>
          <a:bodyPr/>
          <a:lstStyle/>
          <a:p>
            <a:r>
              <a:rPr lang="en-US" dirty="0"/>
              <a:t>Project </a:t>
            </a:r>
            <a:r>
              <a:rPr lang="en-US" dirty="0" smtClean="0"/>
              <a:t>Milestones (contd</a:t>
            </a:r>
            <a:r>
              <a:rPr lang="en-US" dirty="0" smtClean="0"/>
              <a:t>.)</a:t>
            </a:r>
            <a:endParaRPr lang="en-US" dirty="0"/>
          </a:p>
        </p:txBody>
      </p:sp>
      <p:sp>
        <p:nvSpPr>
          <p:cNvPr id="3" name="Text Placeholder 2">
            <a:extLst>
              <a:ext uri="{FF2B5EF4-FFF2-40B4-BE49-F238E27FC236}">
                <a16:creationId xmlns:a16="http://schemas.microsoft.com/office/drawing/2014/main" xmlns="" id="{B176BBD5-83E8-48B3-ACCA-23DCE88BCB60}"/>
              </a:ext>
            </a:extLst>
          </p:cNvPr>
          <p:cNvSpPr>
            <a:spLocks noGrp="1"/>
          </p:cNvSpPr>
          <p:nvPr>
            <p:ph type="body" sz="quarter" idx="10"/>
          </p:nvPr>
        </p:nvSpPr>
        <p:spPr>
          <a:xfrm>
            <a:off x="874184" y="1339215"/>
            <a:ext cx="10498667" cy="4514810"/>
          </a:xfrm>
        </p:spPr>
        <p:txBody>
          <a:bodyPr/>
          <a:lstStyle/>
          <a:p>
            <a:pPr marL="457200" lvl="0" indent="-457200" algn="just">
              <a:buFont typeface="+mj-lt"/>
              <a:buAutoNum type="arabicPeriod" startAt="3"/>
            </a:pPr>
            <a:r>
              <a:rPr lang="en-GB" sz="2400" b="1" dirty="0"/>
              <a:t>Data Cleaning Phase 2 – Consolidating and Reporting (January 28</a:t>
            </a:r>
            <a:r>
              <a:rPr lang="en-GB" sz="2400" b="1" baseline="30000" dirty="0"/>
              <a:t>th</a:t>
            </a:r>
            <a:r>
              <a:rPr lang="en-GB" sz="2400" b="1" dirty="0"/>
              <a:t> – February 05</a:t>
            </a:r>
            <a:r>
              <a:rPr lang="en-GB" sz="2400" b="1" baseline="30000" dirty="0"/>
              <a:t>th</a:t>
            </a:r>
            <a:r>
              <a:rPr lang="en-GB" sz="2400" b="1" dirty="0"/>
              <a:t>, 2020)</a:t>
            </a:r>
            <a:endParaRPr lang="en-GB" sz="2400" dirty="0"/>
          </a:p>
          <a:p>
            <a:pPr lvl="1" algn="just"/>
            <a:r>
              <a:rPr lang="en-GB" sz="1600" dirty="0"/>
              <a:t>During this phase, we consolidated all the cleaned data into one main dataset. And also, we documented all the changes made to the dataset for future reference. </a:t>
            </a:r>
            <a:endParaRPr lang="en-GB" sz="1600" dirty="0" smtClean="0"/>
          </a:p>
          <a:p>
            <a:pPr lvl="1" algn="just"/>
            <a:r>
              <a:rPr lang="en-GB" sz="1600" b="1" dirty="0" smtClean="0"/>
              <a:t>Findings</a:t>
            </a:r>
          </a:p>
          <a:p>
            <a:pPr lvl="2" algn="just"/>
            <a:r>
              <a:rPr lang="en-GB" sz="1600" dirty="0"/>
              <a:t>During the cleaning process, we found out that there are certain cells that contained qualitative data. Since we were planning to run analysis such as summary statistics and correlation, we decided to transform the said qualitative data into quantitative data (numerical</a:t>
            </a:r>
            <a:r>
              <a:rPr lang="en-GB" sz="1600" dirty="0" smtClean="0"/>
              <a:t>).</a:t>
            </a:r>
            <a:endParaRPr lang="en-GB" sz="1600" dirty="0"/>
          </a:p>
          <a:p>
            <a:pPr lvl="1" algn="just"/>
            <a:r>
              <a:rPr lang="en-GB" sz="1600" b="1" dirty="0" smtClean="0"/>
              <a:t>Challenges</a:t>
            </a:r>
            <a:endParaRPr lang="en-GB" sz="1600" b="1" dirty="0"/>
          </a:p>
          <a:p>
            <a:pPr lvl="2" algn="just"/>
            <a:r>
              <a:rPr lang="en-GB" sz="1600" dirty="0"/>
              <a:t>We found out that during Data Cleaning Phase 1, some values in certain variables had their data type changed, along with their original values.</a:t>
            </a:r>
          </a:p>
          <a:p>
            <a:pPr lvl="1" algn="just"/>
            <a:r>
              <a:rPr lang="en-GB" sz="1600" b="1" dirty="0" smtClean="0"/>
              <a:t>Solutions</a:t>
            </a:r>
            <a:endParaRPr lang="en-GB" sz="1600" b="1" dirty="0"/>
          </a:p>
          <a:p>
            <a:pPr lvl="2" algn="just"/>
            <a:r>
              <a:rPr lang="en-GB" sz="1600" dirty="0"/>
              <a:t>Revisited the original dataset to see which values had been changed, and replaced those with the correct values in the dataset.</a:t>
            </a:r>
          </a:p>
          <a:p>
            <a:pPr lvl="2" algn="just"/>
            <a:endParaRPr lang="en-GB" sz="1200" b="1" dirty="0"/>
          </a:p>
          <a:p>
            <a:pPr marL="411480" lvl="1" indent="0" algn="just">
              <a:buNone/>
            </a:pPr>
            <a:endParaRPr lang="en-US" sz="1600" dirty="0" smtClean="0"/>
          </a:p>
          <a:p>
            <a:pPr lvl="3" algn="just"/>
            <a:endParaRPr lang="en-US" sz="1600" dirty="0" smtClean="0">
              <a:solidFill>
                <a:schemeClr val="tx1">
                  <a:lumMod val="50000"/>
                </a:schemeClr>
              </a:solidFill>
            </a:endParaRPr>
          </a:p>
        </p:txBody>
      </p:sp>
    </p:spTree>
    <p:extLst>
      <p:ext uri="{BB962C8B-B14F-4D97-AF65-F5344CB8AC3E}">
        <p14:creationId xmlns:p14="http://schemas.microsoft.com/office/powerpoint/2010/main" val="169211525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CFE4614-B863-4ADF-AC63-75989E46E0A5}"/>
              </a:ext>
            </a:extLst>
          </p:cNvPr>
          <p:cNvSpPr>
            <a:spLocks noGrp="1"/>
          </p:cNvSpPr>
          <p:nvPr>
            <p:ph type="title"/>
          </p:nvPr>
        </p:nvSpPr>
        <p:spPr/>
        <p:txBody>
          <a:bodyPr/>
          <a:lstStyle/>
          <a:p>
            <a:r>
              <a:rPr lang="en-US" dirty="0"/>
              <a:t>Project </a:t>
            </a:r>
            <a:r>
              <a:rPr lang="en-US" dirty="0" smtClean="0"/>
              <a:t>Milestones (contd</a:t>
            </a:r>
            <a:r>
              <a:rPr lang="en-US" dirty="0" smtClean="0"/>
              <a:t>.)</a:t>
            </a:r>
            <a:endParaRPr lang="en-US" dirty="0"/>
          </a:p>
        </p:txBody>
      </p:sp>
      <p:sp>
        <p:nvSpPr>
          <p:cNvPr id="3" name="Text Placeholder 2">
            <a:extLst>
              <a:ext uri="{FF2B5EF4-FFF2-40B4-BE49-F238E27FC236}">
                <a16:creationId xmlns:a16="http://schemas.microsoft.com/office/drawing/2014/main" xmlns="" id="{B176BBD5-83E8-48B3-ACCA-23DCE88BCB60}"/>
              </a:ext>
            </a:extLst>
          </p:cNvPr>
          <p:cNvSpPr>
            <a:spLocks noGrp="1"/>
          </p:cNvSpPr>
          <p:nvPr>
            <p:ph type="body" sz="quarter" idx="10"/>
          </p:nvPr>
        </p:nvSpPr>
        <p:spPr>
          <a:xfrm>
            <a:off x="874184" y="1339215"/>
            <a:ext cx="10498667" cy="4514810"/>
          </a:xfrm>
        </p:spPr>
        <p:txBody>
          <a:bodyPr/>
          <a:lstStyle/>
          <a:p>
            <a:pPr marL="457200" lvl="0" indent="-457200">
              <a:buFont typeface="+mj-lt"/>
              <a:buAutoNum type="arabicPeriod" startAt="4"/>
            </a:pPr>
            <a:r>
              <a:rPr lang="en-GB" sz="2400" b="1" dirty="0"/>
              <a:t>Designing the Primary Level Visualizations (February 06</a:t>
            </a:r>
            <a:r>
              <a:rPr lang="en-GB" sz="2400" b="1" baseline="30000" dirty="0"/>
              <a:t>th</a:t>
            </a:r>
            <a:r>
              <a:rPr lang="en-GB" sz="2400" b="1" dirty="0"/>
              <a:t> – February 14</a:t>
            </a:r>
            <a:r>
              <a:rPr lang="en-GB" sz="2400" b="1" baseline="30000" dirty="0"/>
              <a:t>th</a:t>
            </a:r>
            <a:r>
              <a:rPr lang="en-GB" sz="2400" b="1" dirty="0"/>
              <a:t>, 2020)</a:t>
            </a:r>
            <a:endParaRPr lang="en-GB" sz="2400" dirty="0"/>
          </a:p>
          <a:p>
            <a:pPr lvl="1" algn="just"/>
            <a:r>
              <a:rPr lang="en-GB" sz="1600" dirty="0"/>
              <a:t>Once we were done with data cleaning, as well as transforming the data, we did some primary level visualizations on our data using Tableau software. </a:t>
            </a:r>
          </a:p>
          <a:p>
            <a:pPr lvl="1" algn="just"/>
            <a:r>
              <a:rPr lang="en-GB" sz="1600" b="1" dirty="0"/>
              <a:t>Visualization Samples</a:t>
            </a:r>
            <a:endParaRPr lang="en-GB" sz="1600" dirty="0"/>
          </a:p>
          <a:p>
            <a:pPr lvl="2" algn="just"/>
            <a:endParaRPr lang="en-GB" sz="1200" b="1" dirty="0"/>
          </a:p>
          <a:p>
            <a:pPr marL="411480" lvl="1" indent="0" algn="just">
              <a:buNone/>
            </a:pPr>
            <a:endParaRPr lang="en-US" sz="1600" dirty="0" smtClean="0"/>
          </a:p>
          <a:p>
            <a:pPr lvl="3" algn="just"/>
            <a:endParaRPr lang="en-US" sz="1600" dirty="0" smtClean="0">
              <a:solidFill>
                <a:schemeClr val="tx1">
                  <a:lumMod val="50000"/>
                </a:schemeClr>
              </a:solidFill>
            </a:endParaRPr>
          </a:p>
        </p:txBody>
      </p:sp>
      <p:pic>
        <p:nvPicPr>
          <p:cNvPr id="4" name="Picture 3"/>
          <p:cNvPicPr/>
          <p:nvPr/>
        </p:nvPicPr>
        <p:blipFill>
          <a:blip r:embed="rId2">
            <a:extLst>
              <a:ext uri="{28A0092B-C50C-407E-A947-70E740481C1C}">
                <a14:useLocalDpi xmlns:a14="http://schemas.microsoft.com/office/drawing/2010/main" val="0"/>
              </a:ext>
            </a:extLst>
          </a:blip>
          <a:stretch>
            <a:fillRect/>
          </a:stretch>
        </p:blipFill>
        <p:spPr>
          <a:xfrm>
            <a:off x="3619425" y="2364064"/>
            <a:ext cx="5847304" cy="3617187"/>
          </a:xfrm>
          <a:prstGeom prst="rect">
            <a:avLst/>
          </a:prstGeom>
        </p:spPr>
      </p:pic>
    </p:spTree>
    <p:extLst>
      <p:ext uri="{BB962C8B-B14F-4D97-AF65-F5344CB8AC3E}">
        <p14:creationId xmlns:p14="http://schemas.microsoft.com/office/powerpoint/2010/main" val="67292083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CFE4614-B863-4ADF-AC63-75989E46E0A5}"/>
              </a:ext>
            </a:extLst>
          </p:cNvPr>
          <p:cNvSpPr>
            <a:spLocks noGrp="1"/>
          </p:cNvSpPr>
          <p:nvPr>
            <p:ph type="title"/>
          </p:nvPr>
        </p:nvSpPr>
        <p:spPr/>
        <p:txBody>
          <a:bodyPr/>
          <a:lstStyle/>
          <a:p>
            <a:r>
              <a:rPr lang="en-US" dirty="0"/>
              <a:t>Project </a:t>
            </a:r>
            <a:r>
              <a:rPr lang="en-US" dirty="0" smtClean="0"/>
              <a:t>Milestones (contd</a:t>
            </a:r>
            <a:r>
              <a:rPr lang="en-US" dirty="0" smtClean="0"/>
              <a:t>.)</a:t>
            </a:r>
            <a:endParaRPr lang="en-US" dirty="0"/>
          </a:p>
        </p:txBody>
      </p:sp>
      <p:sp>
        <p:nvSpPr>
          <p:cNvPr id="3" name="Text Placeholder 2">
            <a:extLst>
              <a:ext uri="{FF2B5EF4-FFF2-40B4-BE49-F238E27FC236}">
                <a16:creationId xmlns:a16="http://schemas.microsoft.com/office/drawing/2014/main" xmlns="" id="{B176BBD5-83E8-48B3-ACCA-23DCE88BCB60}"/>
              </a:ext>
            </a:extLst>
          </p:cNvPr>
          <p:cNvSpPr>
            <a:spLocks noGrp="1"/>
          </p:cNvSpPr>
          <p:nvPr>
            <p:ph type="body" sz="quarter" idx="10"/>
          </p:nvPr>
        </p:nvSpPr>
        <p:spPr>
          <a:xfrm>
            <a:off x="874184" y="1339215"/>
            <a:ext cx="10498667" cy="4514810"/>
          </a:xfrm>
        </p:spPr>
        <p:txBody>
          <a:bodyPr/>
          <a:lstStyle/>
          <a:p>
            <a:pPr lvl="1" algn="just"/>
            <a:r>
              <a:rPr lang="en-GB" sz="1600" b="1" dirty="0" smtClean="0"/>
              <a:t>Visualization Samples (contd.)</a:t>
            </a:r>
            <a:endParaRPr lang="en-GB" sz="1600" dirty="0"/>
          </a:p>
          <a:p>
            <a:pPr lvl="2" algn="just"/>
            <a:endParaRPr lang="en-GB" sz="1200" b="1" dirty="0"/>
          </a:p>
          <a:p>
            <a:pPr marL="411480" lvl="1" indent="0" algn="just">
              <a:buNone/>
            </a:pPr>
            <a:endParaRPr lang="en-US" sz="1600" dirty="0" smtClean="0"/>
          </a:p>
          <a:p>
            <a:pPr lvl="3" algn="just"/>
            <a:endParaRPr lang="en-US" sz="1600" dirty="0" smtClean="0">
              <a:solidFill>
                <a:schemeClr val="tx1">
                  <a:lumMod val="50000"/>
                </a:schemeClr>
              </a:solidFill>
            </a:endParaRPr>
          </a:p>
        </p:txBody>
      </p:sp>
      <p:pic>
        <p:nvPicPr>
          <p:cNvPr id="5" name="Picture 4"/>
          <p:cNvPicPr/>
          <p:nvPr/>
        </p:nvPicPr>
        <p:blipFill>
          <a:blip r:embed="rId2">
            <a:extLst>
              <a:ext uri="{28A0092B-C50C-407E-A947-70E740481C1C}">
                <a14:useLocalDpi xmlns:a14="http://schemas.microsoft.com/office/drawing/2010/main" val="0"/>
              </a:ext>
            </a:extLst>
          </a:blip>
          <a:stretch>
            <a:fillRect/>
          </a:stretch>
        </p:blipFill>
        <p:spPr>
          <a:xfrm>
            <a:off x="3259667" y="1854497"/>
            <a:ext cx="6153274" cy="3717964"/>
          </a:xfrm>
          <a:prstGeom prst="rect">
            <a:avLst/>
          </a:prstGeom>
        </p:spPr>
      </p:pic>
    </p:spTree>
    <p:extLst>
      <p:ext uri="{BB962C8B-B14F-4D97-AF65-F5344CB8AC3E}">
        <p14:creationId xmlns:p14="http://schemas.microsoft.com/office/powerpoint/2010/main" val="156180668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CFE4614-B863-4ADF-AC63-75989E46E0A5}"/>
              </a:ext>
            </a:extLst>
          </p:cNvPr>
          <p:cNvSpPr>
            <a:spLocks noGrp="1"/>
          </p:cNvSpPr>
          <p:nvPr>
            <p:ph type="title"/>
          </p:nvPr>
        </p:nvSpPr>
        <p:spPr/>
        <p:txBody>
          <a:bodyPr/>
          <a:lstStyle/>
          <a:p>
            <a:r>
              <a:rPr lang="en-US" dirty="0"/>
              <a:t>Project </a:t>
            </a:r>
            <a:r>
              <a:rPr lang="en-US" dirty="0"/>
              <a:t>Milestones (</a:t>
            </a:r>
            <a:r>
              <a:rPr lang="en-US" dirty="0" smtClean="0"/>
              <a:t>contd</a:t>
            </a:r>
            <a:r>
              <a:rPr lang="en-US" dirty="0" smtClean="0"/>
              <a:t>.)</a:t>
            </a:r>
            <a:endParaRPr lang="en-US" dirty="0"/>
          </a:p>
        </p:txBody>
      </p:sp>
      <p:sp>
        <p:nvSpPr>
          <p:cNvPr id="3" name="Text Placeholder 2">
            <a:extLst>
              <a:ext uri="{FF2B5EF4-FFF2-40B4-BE49-F238E27FC236}">
                <a16:creationId xmlns:a16="http://schemas.microsoft.com/office/drawing/2014/main" xmlns="" id="{B176BBD5-83E8-48B3-ACCA-23DCE88BCB60}"/>
              </a:ext>
            </a:extLst>
          </p:cNvPr>
          <p:cNvSpPr>
            <a:spLocks noGrp="1"/>
          </p:cNvSpPr>
          <p:nvPr>
            <p:ph type="body" sz="quarter" idx="10"/>
          </p:nvPr>
        </p:nvSpPr>
        <p:spPr>
          <a:xfrm>
            <a:off x="874184" y="1339215"/>
            <a:ext cx="10498667" cy="4514810"/>
          </a:xfrm>
        </p:spPr>
        <p:txBody>
          <a:bodyPr/>
          <a:lstStyle/>
          <a:p>
            <a:pPr marL="457200" lvl="0" indent="-457200">
              <a:buFont typeface="+mj-lt"/>
              <a:buAutoNum type="arabicPeriod" startAt="5"/>
            </a:pPr>
            <a:r>
              <a:rPr lang="en-GB" sz="2400" b="1" dirty="0" smtClean="0"/>
              <a:t>Data </a:t>
            </a:r>
            <a:r>
              <a:rPr lang="en-GB" sz="2400" b="1" dirty="0"/>
              <a:t>Analysis Phase (February 15</a:t>
            </a:r>
            <a:r>
              <a:rPr lang="en-GB" sz="2400" b="1" baseline="30000" dirty="0"/>
              <a:t>th</a:t>
            </a:r>
            <a:r>
              <a:rPr lang="en-GB" sz="2400" b="1" dirty="0"/>
              <a:t> – </a:t>
            </a:r>
            <a:r>
              <a:rPr lang="en-GB" sz="2400" b="1" dirty="0" smtClean="0"/>
              <a:t>March 28</a:t>
            </a:r>
            <a:r>
              <a:rPr lang="en-GB" sz="2400" b="1" baseline="30000" dirty="0" smtClean="0"/>
              <a:t>th</a:t>
            </a:r>
            <a:r>
              <a:rPr lang="en-GB" sz="2400" b="1" dirty="0" smtClean="0"/>
              <a:t>)</a:t>
            </a:r>
            <a:endParaRPr lang="en-GB" sz="2400" dirty="0" smtClean="0"/>
          </a:p>
          <a:p>
            <a:pPr lvl="1" algn="just"/>
            <a:r>
              <a:rPr lang="en-GB" sz="1600" dirty="0" smtClean="0"/>
              <a:t>The </a:t>
            </a:r>
            <a:r>
              <a:rPr lang="en-GB" sz="1600" dirty="0"/>
              <a:t>first part of this phase mainly </a:t>
            </a:r>
            <a:r>
              <a:rPr lang="en-GB" sz="1600" dirty="0" smtClean="0"/>
              <a:t>focused </a:t>
            </a:r>
            <a:r>
              <a:rPr lang="en-GB" sz="1600" dirty="0"/>
              <a:t>on a methodology to bin the data in 13 variables that have free-form comments to support our analysis</a:t>
            </a:r>
            <a:r>
              <a:rPr lang="en-GB" sz="1600" dirty="0" smtClean="0"/>
              <a:t>,</a:t>
            </a:r>
          </a:p>
          <a:p>
            <a:pPr lvl="2" algn="just"/>
            <a:r>
              <a:rPr lang="en-GB" sz="1600" dirty="0"/>
              <a:t>For questions that ask the survey participants to elaborate on an answer given previously (</a:t>
            </a:r>
            <a:r>
              <a:rPr lang="en-GB" sz="1600" dirty="0" err="1"/>
              <a:t>eg</a:t>
            </a:r>
            <a:r>
              <a:rPr lang="en-GB" sz="1600" dirty="0"/>
              <a:t>: “if other please specify”), we will be looking into gathering keywords from the responses to create </a:t>
            </a:r>
            <a:r>
              <a:rPr lang="en-GB" sz="1600" dirty="0" err="1"/>
              <a:t>WordClouds</a:t>
            </a:r>
            <a:r>
              <a:rPr lang="en-GB" sz="1600" dirty="0"/>
              <a:t> to visualize key factors contributing to certain behavioural patterns, mood responses, etc.</a:t>
            </a:r>
          </a:p>
          <a:p>
            <a:pPr lvl="2" algn="just"/>
            <a:r>
              <a:rPr lang="en-GB" sz="1600" dirty="0"/>
              <a:t>For independent free-form comments, we will be looking into extracting Yes/No answers using Python’s support libraries. </a:t>
            </a:r>
          </a:p>
          <a:p>
            <a:pPr lvl="2" algn="just"/>
            <a:r>
              <a:rPr lang="en-GB" sz="1600" dirty="0" smtClean="0"/>
              <a:t>To achieve this, we tested </a:t>
            </a:r>
            <a:r>
              <a:rPr lang="en-GB" sz="1600" b="1" dirty="0" smtClean="0"/>
              <a:t>Python’s </a:t>
            </a:r>
            <a:r>
              <a:rPr lang="en-GB" sz="1600" b="1" dirty="0"/>
              <a:t>NLTK package </a:t>
            </a:r>
            <a:r>
              <a:rPr lang="en-GB" sz="1600" dirty="0"/>
              <a:t>to extract </a:t>
            </a:r>
            <a:r>
              <a:rPr lang="en-GB" sz="1600" dirty="0" smtClean="0"/>
              <a:t>th</a:t>
            </a:r>
            <a:r>
              <a:rPr lang="en-GB" sz="1600" dirty="0" smtClean="0"/>
              <a:t>e </a:t>
            </a:r>
            <a:r>
              <a:rPr lang="en-GB" sz="1600" dirty="0" smtClean="0"/>
              <a:t>keywords</a:t>
            </a:r>
            <a:r>
              <a:rPr lang="en-GB" sz="1600" dirty="0"/>
              <a:t>. We </a:t>
            </a:r>
            <a:r>
              <a:rPr lang="en-GB" sz="1600" dirty="0" smtClean="0"/>
              <a:t>created </a:t>
            </a:r>
            <a:r>
              <a:rPr lang="en-GB" sz="1600" dirty="0"/>
              <a:t>a program and tested it for one of the variables and was able to successfully extract the keywords from the comments.</a:t>
            </a:r>
          </a:p>
          <a:p>
            <a:pPr lvl="2" algn="just"/>
            <a:r>
              <a:rPr lang="en-GB" sz="1600" dirty="0"/>
              <a:t>We </a:t>
            </a:r>
            <a:r>
              <a:rPr lang="en-GB" sz="1600" dirty="0" smtClean="0"/>
              <a:t>then tested </a:t>
            </a:r>
            <a:r>
              <a:rPr lang="en-GB" sz="1600" b="1" dirty="0" smtClean="0"/>
              <a:t>Azure </a:t>
            </a:r>
            <a:r>
              <a:rPr lang="en-GB" sz="1600" b="1" dirty="0" smtClean="0"/>
              <a:t>Cognitive </a:t>
            </a:r>
            <a:r>
              <a:rPr lang="en-GB" sz="1600" b="1" dirty="0" smtClean="0"/>
              <a:t>Services </a:t>
            </a:r>
            <a:r>
              <a:rPr lang="en-GB" sz="1600" dirty="0" smtClean="0"/>
              <a:t>to do the same task</a:t>
            </a:r>
          </a:p>
          <a:p>
            <a:pPr lvl="2" algn="just"/>
            <a:r>
              <a:rPr lang="en-GB" sz="1600" dirty="0" smtClean="0"/>
              <a:t>Afterwards we compared the results of the two algorithms and concluded that Azure Cognitive Services – Text Analytics is the most accurate out of the two.</a:t>
            </a:r>
            <a:endParaRPr lang="en-GB" sz="1600" dirty="0"/>
          </a:p>
          <a:p>
            <a:pPr lvl="1" algn="just"/>
            <a:endParaRPr lang="en-GB" sz="1600" dirty="0"/>
          </a:p>
          <a:p>
            <a:pPr lvl="2" algn="just"/>
            <a:endParaRPr lang="en-GB" sz="1200" b="1" dirty="0"/>
          </a:p>
          <a:p>
            <a:pPr marL="411480" lvl="1" indent="0" algn="just">
              <a:buNone/>
            </a:pPr>
            <a:endParaRPr lang="en-US" sz="1600" dirty="0" smtClean="0"/>
          </a:p>
          <a:p>
            <a:pPr lvl="3" algn="just"/>
            <a:endParaRPr lang="en-US" sz="1600" dirty="0" smtClean="0">
              <a:solidFill>
                <a:schemeClr val="tx1">
                  <a:lumMod val="50000"/>
                </a:schemeClr>
              </a:solidFill>
            </a:endParaRPr>
          </a:p>
        </p:txBody>
      </p:sp>
    </p:spTree>
    <p:extLst>
      <p:ext uri="{BB962C8B-B14F-4D97-AF65-F5344CB8AC3E}">
        <p14:creationId xmlns:p14="http://schemas.microsoft.com/office/powerpoint/2010/main" val="130270631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CFE4614-B863-4ADF-AC63-75989E46E0A5}"/>
              </a:ext>
            </a:extLst>
          </p:cNvPr>
          <p:cNvSpPr>
            <a:spLocks noGrp="1"/>
          </p:cNvSpPr>
          <p:nvPr>
            <p:ph type="title"/>
          </p:nvPr>
        </p:nvSpPr>
        <p:spPr>
          <a:xfrm>
            <a:off x="406400" y="638920"/>
            <a:ext cx="10966451" cy="754083"/>
          </a:xfrm>
        </p:spPr>
        <p:txBody>
          <a:bodyPr/>
          <a:lstStyle/>
          <a:p>
            <a:r>
              <a:rPr lang="en-US" dirty="0"/>
              <a:t>Project </a:t>
            </a:r>
            <a:r>
              <a:rPr lang="en-US" dirty="0"/>
              <a:t>Milestones (</a:t>
            </a:r>
            <a:r>
              <a:rPr lang="en-US" dirty="0" smtClean="0"/>
              <a:t>contd</a:t>
            </a:r>
            <a:r>
              <a:rPr lang="en-US" dirty="0" smtClean="0"/>
              <a:t>.)</a:t>
            </a:r>
            <a:endParaRPr lang="en-US" dirty="0"/>
          </a:p>
        </p:txBody>
      </p:sp>
      <p:sp>
        <p:nvSpPr>
          <p:cNvPr id="3" name="Text Placeholder 2">
            <a:extLst>
              <a:ext uri="{FF2B5EF4-FFF2-40B4-BE49-F238E27FC236}">
                <a16:creationId xmlns:a16="http://schemas.microsoft.com/office/drawing/2014/main" xmlns="" id="{B176BBD5-83E8-48B3-ACCA-23DCE88BCB60}"/>
              </a:ext>
            </a:extLst>
          </p:cNvPr>
          <p:cNvSpPr>
            <a:spLocks noGrp="1"/>
          </p:cNvSpPr>
          <p:nvPr>
            <p:ph type="body" sz="quarter" idx="10"/>
          </p:nvPr>
        </p:nvSpPr>
        <p:spPr>
          <a:xfrm>
            <a:off x="874184" y="1318153"/>
            <a:ext cx="10498667" cy="4514810"/>
          </a:xfrm>
        </p:spPr>
        <p:txBody>
          <a:bodyPr/>
          <a:lstStyle/>
          <a:p>
            <a:pPr marL="411480" lvl="1" indent="0" algn="just">
              <a:buNone/>
            </a:pPr>
            <a:endParaRPr lang="en-GB" sz="1600" b="1" dirty="0" smtClean="0"/>
          </a:p>
          <a:p>
            <a:pPr lvl="1" algn="just"/>
            <a:r>
              <a:rPr lang="en-GB" sz="1600" b="1" dirty="0" smtClean="0"/>
              <a:t>Challenges</a:t>
            </a:r>
            <a:endParaRPr lang="en-GB" sz="1600" dirty="0"/>
          </a:p>
          <a:p>
            <a:pPr lvl="2" algn="just"/>
            <a:r>
              <a:rPr lang="en-GB" sz="1600" dirty="0"/>
              <a:t>Initially we did not have a proper methodology to analyse the variables with free-form comments</a:t>
            </a:r>
            <a:r>
              <a:rPr lang="en-GB" sz="1600" dirty="0" smtClean="0"/>
              <a:t>.</a:t>
            </a:r>
            <a:endParaRPr lang="en-GB" sz="1600" dirty="0"/>
          </a:p>
          <a:p>
            <a:pPr marL="685800" lvl="2" indent="0" algn="just">
              <a:buNone/>
            </a:pPr>
            <a:endParaRPr lang="en-GB" sz="1600" dirty="0"/>
          </a:p>
          <a:p>
            <a:pPr lvl="1" algn="just"/>
            <a:r>
              <a:rPr lang="en-GB" sz="1600" b="1" dirty="0" smtClean="0"/>
              <a:t>Solutions</a:t>
            </a:r>
            <a:endParaRPr lang="en-GB" sz="1600" dirty="0"/>
          </a:p>
          <a:p>
            <a:pPr lvl="2" algn="just"/>
            <a:r>
              <a:rPr lang="en-GB" sz="1600" dirty="0"/>
              <a:t>Talked to </a:t>
            </a:r>
            <a:r>
              <a:rPr lang="en-GB" sz="1600" dirty="0" err="1"/>
              <a:t>Prof.</a:t>
            </a:r>
            <a:r>
              <a:rPr lang="en-GB" sz="1600" dirty="0"/>
              <a:t> Eli Kane about the issue we were facing, and he suggested that we research on keyword extraction methodologies using programming languages. </a:t>
            </a:r>
          </a:p>
          <a:p>
            <a:pPr lvl="2" algn="just"/>
            <a:r>
              <a:rPr lang="en-GB" sz="1600" dirty="0"/>
              <a:t>Our research proved that Python has some libraries that support this, and so we decided to perform a feasibility test on each library to find out which one gives the most accurate results. </a:t>
            </a:r>
          </a:p>
          <a:p>
            <a:pPr lvl="2" algn="just"/>
            <a:endParaRPr lang="en-GB" sz="1200" b="1" dirty="0"/>
          </a:p>
          <a:p>
            <a:pPr marL="411480" lvl="1" indent="0" algn="just">
              <a:buNone/>
            </a:pPr>
            <a:endParaRPr lang="en-US" sz="1600" dirty="0" smtClean="0"/>
          </a:p>
          <a:p>
            <a:pPr lvl="3" algn="just"/>
            <a:endParaRPr lang="en-US" sz="1600" dirty="0" smtClean="0">
              <a:solidFill>
                <a:schemeClr val="tx1">
                  <a:lumMod val="50000"/>
                </a:schemeClr>
              </a:solidFill>
            </a:endParaRPr>
          </a:p>
        </p:txBody>
      </p:sp>
    </p:spTree>
    <p:extLst>
      <p:ext uri="{BB962C8B-B14F-4D97-AF65-F5344CB8AC3E}">
        <p14:creationId xmlns:p14="http://schemas.microsoft.com/office/powerpoint/2010/main" val="32117925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CFE4614-B863-4ADF-AC63-75989E46E0A5}"/>
              </a:ext>
            </a:extLst>
          </p:cNvPr>
          <p:cNvSpPr>
            <a:spLocks noGrp="1"/>
          </p:cNvSpPr>
          <p:nvPr>
            <p:ph type="title"/>
          </p:nvPr>
        </p:nvSpPr>
        <p:spPr/>
        <p:txBody>
          <a:bodyPr/>
          <a:lstStyle/>
          <a:p>
            <a:r>
              <a:rPr lang="en-US" dirty="0"/>
              <a:t>Project </a:t>
            </a:r>
            <a:r>
              <a:rPr lang="en-US" dirty="0"/>
              <a:t>Milestones (</a:t>
            </a:r>
            <a:r>
              <a:rPr lang="en-US" dirty="0" smtClean="0"/>
              <a:t>contd</a:t>
            </a:r>
            <a:r>
              <a:rPr lang="en-US" dirty="0" smtClean="0"/>
              <a:t>.)</a:t>
            </a:r>
            <a:endParaRPr lang="en-US" dirty="0"/>
          </a:p>
        </p:txBody>
      </p:sp>
      <p:sp>
        <p:nvSpPr>
          <p:cNvPr id="3" name="Text Placeholder 2">
            <a:extLst>
              <a:ext uri="{FF2B5EF4-FFF2-40B4-BE49-F238E27FC236}">
                <a16:creationId xmlns:a16="http://schemas.microsoft.com/office/drawing/2014/main" xmlns="" id="{B176BBD5-83E8-48B3-ACCA-23DCE88BCB60}"/>
              </a:ext>
            </a:extLst>
          </p:cNvPr>
          <p:cNvSpPr>
            <a:spLocks noGrp="1"/>
          </p:cNvSpPr>
          <p:nvPr>
            <p:ph type="body" sz="quarter" idx="10"/>
          </p:nvPr>
        </p:nvSpPr>
        <p:spPr>
          <a:xfrm>
            <a:off x="874184" y="1339215"/>
            <a:ext cx="10498667" cy="4514810"/>
          </a:xfrm>
        </p:spPr>
        <p:txBody>
          <a:bodyPr/>
          <a:lstStyle/>
          <a:p>
            <a:pPr marL="457200" lvl="0" indent="-457200">
              <a:buFont typeface="+mj-lt"/>
              <a:buAutoNum type="arabicPeriod" startAt="5"/>
            </a:pPr>
            <a:r>
              <a:rPr lang="en-GB" sz="2400" b="1" dirty="0" smtClean="0"/>
              <a:t>Data Visualization Phase </a:t>
            </a:r>
            <a:r>
              <a:rPr lang="en-GB" sz="2400" b="1" dirty="0"/>
              <a:t>(February 15</a:t>
            </a:r>
            <a:r>
              <a:rPr lang="en-GB" sz="2400" b="1" baseline="30000" dirty="0"/>
              <a:t>th</a:t>
            </a:r>
            <a:r>
              <a:rPr lang="en-GB" sz="2400" b="1" dirty="0"/>
              <a:t> – </a:t>
            </a:r>
            <a:r>
              <a:rPr lang="en-GB" sz="2400" b="1" dirty="0" smtClean="0"/>
              <a:t>March 28</a:t>
            </a:r>
            <a:r>
              <a:rPr lang="en-GB" sz="2400" b="1" baseline="30000" dirty="0" smtClean="0"/>
              <a:t>th</a:t>
            </a:r>
            <a:r>
              <a:rPr lang="en-GB" sz="2400" b="1" dirty="0" smtClean="0"/>
              <a:t>)</a:t>
            </a:r>
            <a:endParaRPr lang="en-GB" sz="2400" dirty="0" smtClean="0"/>
          </a:p>
          <a:p>
            <a:pPr lvl="1" algn="just"/>
            <a:r>
              <a:rPr lang="en-GB" sz="1600" dirty="0" smtClean="0"/>
              <a:t>This phase was done in parallel to the analysis of data.</a:t>
            </a:r>
          </a:p>
          <a:p>
            <a:pPr lvl="1" algn="just"/>
            <a:r>
              <a:rPr lang="en-GB" sz="1600" dirty="0" smtClean="0"/>
              <a:t>We decided to create separate dashboards for each research question, since it will be too much information to be put into one. </a:t>
            </a:r>
          </a:p>
          <a:p>
            <a:pPr lvl="1" algn="just"/>
            <a:r>
              <a:rPr lang="en-GB" sz="1600" dirty="0" smtClean="0"/>
              <a:t>Visualization was carried out using Tableau software.</a:t>
            </a:r>
          </a:p>
          <a:p>
            <a:pPr lvl="1" algn="just"/>
            <a:r>
              <a:rPr lang="en-GB" sz="1600" dirty="0" smtClean="0"/>
              <a:t>We were able to create multiple interactive dashboards that showcased all our findings related to the research</a:t>
            </a:r>
            <a:r>
              <a:rPr lang="en-GB" sz="1600" dirty="0" smtClean="0"/>
              <a:t> questions.</a:t>
            </a:r>
          </a:p>
          <a:p>
            <a:pPr lvl="1" algn="just"/>
            <a:r>
              <a:rPr lang="en-GB" sz="1600" dirty="0" smtClean="0"/>
              <a:t>The end user’s have the ability to filter out data, and also make changes to the dashboards as they wish, since the Excel sheets used for analysis are already loaded to Tableau.</a:t>
            </a:r>
            <a:endParaRPr lang="en-GB" sz="1600" dirty="0"/>
          </a:p>
          <a:p>
            <a:pPr lvl="1" algn="just"/>
            <a:endParaRPr lang="en-GB" sz="1600" dirty="0"/>
          </a:p>
          <a:p>
            <a:pPr lvl="2" algn="just"/>
            <a:endParaRPr lang="en-GB" sz="1200" b="1" dirty="0"/>
          </a:p>
          <a:p>
            <a:pPr marL="411480" lvl="1" indent="0" algn="just">
              <a:buNone/>
            </a:pPr>
            <a:endParaRPr lang="en-US" sz="1600" dirty="0" smtClean="0"/>
          </a:p>
          <a:p>
            <a:pPr lvl="3" algn="just"/>
            <a:endParaRPr lang="en-US" sz="1600" dirty="0" smtClean="0">
              <a:solidFill>
                <a:schemeClr val="tx1">
                  <a:lumMod val="50000"/>
                </a:schemeClr>
              </a:solidFill>
            </a:endParaRPr>
          </a:p>
        </p:txBody>
      </p:sp>
    </p:spTree>
    <p:extLst>
      <p:ext uri="{BB962C8B-B14F-4D97-AF65-F5344CB8AC3E}">
        <p14:creationId xmlns:p14="http://schemas.microsoft.com/office/powerpoint/2010/main" val="63269421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6" name="TextBox 5"/>
          <p:cNvSpPr txBox="1"/>
          <p:nvPr/>
        </p:nvSpPr>
        <p:spPr>
          <a:xfrm>
            <a:off x="4991813" y="2613238"/>
            <a:ext cx="2097049" cy="1015663"/>
          </a:xfrm>
          <a:prstGeom prst="rect">
            <a:avLst/>
          </a:prstGeom>
          <a:noFill/>
        </p:spPr>
        <p:txBody>
          <a:bodyPr wrap="none" rtlCol="0">
            <a:spAutoFit/>
          </a:bodyPr>
          <a:lstStyle/>
          <a:p>
            <a:pPr algn="ctr"/>
            <a:r>
              <a:rPr lang="en-US" sz="6000" b="1" dirty="0" smtClean="0">
                <a:solidFill>
                  <a:schemeClr val="bg1"/>
                </a:solidFill>
                <a:latin typeface="+mj-lt"/>
              </a:rPr>
              <a:t>Demo</a:t>
            </a:r>
            <a:endParaRPr lang="en-US" sz="6000" b="1" dirty="0">
              <a:solidFill>
                <a:schemeClr val="bg1"/>
              </a:solidFill>
              <a:latin typeface="+mj-lt"/>
            </a:endParaRPr>
          </a:p>
        </p:txBody>
      </p:sp>
    </p:spTree>
    <p:extLst>
      <p:ext uri="{BB962C8B-B14F-4D97-AF65-F5344CB8AC3E}">
        <p14:creationId xmlns:p14="http://schemas.microsoft.com/office/powerpoint/2010/main" val="115593638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4AC39A3-0A10-456F-A8D6-45CF88F51A5B}"/>
              </a:ext>
            </a:extLst>
          </p:cNvPr>
          <p:cNvSpPr>
            <a:spLocks noGrp="1"/>
          </p:cNvSpPr>
          <p:nvPr>
            <p:ph type="title"/>
          </p:nvPr>
        </p:nvSpPr>
        <p:spPr/>
        <p:txBody>
          <a:bodyPr/>
          <a:lstStyle/>
          <a:p>
            <a:r>
              <a:rPr lang="en-US" dirty="0" smtClean="0"/>
              <a:t>Research Question 1</a:t>
            </a:r>
            <a:endParaRPr lang="en-US" dirty="0"/>
          </a:p>
        </p:txBody>
      </p:sp>
      <p:sp>
        <p:nvSpPr>
          <p:cNvPr id="3" name="Text Placeholder 2">
            <a:extLst>
              <a:ext uri="{FF2B5EF4-FFF2-40B4-BE49-F238E27FC236}">
                <a16:creationId xmlns="" xmlns:a16="http://schemas.microsoft.com/office/drawing/2014/main" id="{BCDCDC76-8D06-4863-9903-3BFDAA9FDA46}"/>
              </a:ext>
            </a:extLst>
          </p:cNvPr>
          <p:cNvSpPr>
            <a:spLocks noGrp="1"/>
          </p:cNvSpPr>
          <p:nvPr>
            <p:ph type="body" sz="quarter" idx="10"/>
          </p:nvPr>
        </p:nvSpPr>
        <p:spPr>
          <a:xfrm>
            <a:off x="874184" y="1339215"/>
            <a:ext cx="10498667" cy="4514810"/>
          </a:xfrm>
        </p:spPr>
        <p:txBody>
          <a:bodyPr/>
          <a:lstStyle/>
          <a:p>
            <a:pPr algn="just"/>
            <a:r>
              <a:rPr lang="en-US" sz="2000" b="1" dirty="0" smtClean="0"/>
              <a:t>Segment </a:t>
            </a:r>
            <a:r>
              <a:rPr lang="en-US" sz="2000" b="1" dirty="0"/>
              <a:t>musicians who experience positive, and/or negative emotions after a performance.</a:t>
            </a:r>
            <a:r>
              <a:rPr lang="en-GB" sz="2000" b="1" dirty="0"/>
              <a:t> </a:t>
            </a:r>
            <a:r>
              <a:rPr lang="en-US" sz="2000" b="1" dirty="0"/>
              <a:t>What factors </a:t>
            </a:r>
            <a:r>
              <a:rPr lang="en-US" sz="2000" b="1" dirty="0" smtClean="0"/>
              <a:t>contribute </a:t>
            </a:r>
            <a:r>
              <a:rPr lang="en-US" sz="2000" b="1" dirty="0"/>
              <a:t>to such emotions</a:t>
            </a:r>
            <a:r>
              <a:rPr lang="en-US" sz="2000" b="1" dirty="0" smtClean="0"/>
              <a:t>?</a:t>
            </a:r>
          </a:p>
          <a:p>
            <a:pPr marL="0" indent="0" algn="just">
              <a:buNone/>
            </a:pPr>
            <a:endParaRPr lang="en-US" sz="2000" b="1" dirty="0" smtClean="0"/>
          </a:p>
          <a:p>
            <a:pPr algn="just"/>
            <a:r>
              <a:rPr lang="en-US" sz="2000" b="1" dirty="0" smtClean="0"/>
              <a:t>Related Survey Component </a:t>
            </a:r>
            <a:r>
              <a:rPr lang="en-US" sz="2000" dirty="0" smtClean="0"/>
              <a:t>– PANAS</a:t>
            </a:r>
            <a:endParaRPr lang="en-US" sz="1600" dirty="0" smtClean="0"/>
          </a:p>
          <a:p>
            <a:pPr lvl="1" algn="just"/>
            <a:endParaRPr lang="en-US" sz="1600" dirty="0" smtClean="0"/>
          </a:p>
          <a:p>
            <a:pPr algn="just"/>
            <a:endParaRPr lang="en-US" sz="2000" dirty="0"/>
          </a:p>
        </p:txBody>
      </p:sp>
      <p:sp>
        <p:nvSpPr>
          <p:cNvPr id="4" name="TextBox 3"/>
          <p:cNvSpPr txBox="1"/>
          <p:nvPr/>
        </p:nvSpPr>
        <p:spPr>
          <a:xfrm>
            <a:off x="8992163" y="5545938"/>
            <a:ext cx="2848472" cy="307777"/>
          </a:xfrm>
          <a:prstGeom prst="rect">
            <a:avLst/>
          </a:prstGeom>
          <a:noFill/>
        </p:spPr>
        <p:txBody>
          <a:bodyPr wrap="none" rtlCol="0">
            <a:spAutoFit/>
          </a:bodyPr>
          <a:lstStyle/>
          <a:p>
            <a:pPr algn="ctr"/>
            <a:r>
              <a:rPr lang="en-US" sz="1400" dirty="0" smtClean="0"/>
              <a:t>Presented By: Tzu-</a:t>
            </a:r>
            <a:r>
              <a:rPr lang="en-US" sz="1400" dirty="0" err="1" smtClean="0"/>
              <a:t>Chiao</a:t>
            </a:r>
            <a:r>
              <a:rPr lang="en-US" sz="1400" dirty="0" smtClean="0"/>
              <a:t> “Julia” Tseng</a:t>
            </a:r>
            <a:endParaRPr lang="en-US" sz="1400" dirty="0"/>
          </a:p>
        </p:txBody>
      </p:sp>
      <p:sp>
        <p:nvSpPr>
          <p:cNvPr id="5" name="Oval 4"/>
          <p:cNvSpPr/>
          <p:nvPr/>
        </p:nvSpPr>
        <p:spPr>
          <a:xfrm>
            <a:off x="8085926" y="5101312"/>
            <a:ext cx="906237" cy="889872"/>
          </a:xfrm>
          <a:prstGeom prst="ellipse">
            <a:avLst/>
          </a:prstGeom>
          <a:blipFill>
            <a:blip r:embed="rId2">
              <a:extLst>
                <a:ext uri="{28A0092B-C50C-407E-A947-70E740481C1C}">
                  <a14:useLocalDpi xmlns:a14="http://schemas.microsoft.com/office/drawing/2010/main" val="0"/>
                </a:ext>
              </a:extLst>
            </a:blip>
            <a:srcRect/>
            <a:stretch>
              <a:fillRect t="-19000" b="-19000"/>
            </a:stretch>
          </a:blipFill>
        </p:spPr>
        <p:style>
          <a:lnRef idx="2">
            <a:schemeClr val="lt1">
              <a:hueOff val="0"/>
              <a:satOff val="0"/>
              <a:lumOff val="0"/>
              <a:alphaOff val="0"/>
            </a:schemeClr>
          </a:lnRef>
          <a:fillRef idx="1">
            <a:scrgbClr r="0" g="0" b="0"/>
          </a:fillRef>
          <a:effectRef idx="0">
            <a:schemeClr val="accent1">
              <a:tint val="50000"/>
              <a:hueOff val="0"/>
              <a:satOff val="0"/>
              <a:lumOff val="0"/>
              <a:alphaOff val="0"/>
            </a:schemeClr>
          </a:effectRef>
          <a:fontRef idx="minor">
            <a:schemeClr val="lt1">
              <a:hueOff val="0"/>
              <a:satOff val="0"/>
              <a:lumOff val="0"/>
              <a:alphaOff val="0"/>
            </a:schemeClr>
          </a:fontRef>
        </p:style>
      </p:sp>
    </p:spTree>
    <p:extLst>
      <p:ext uri="{BB962C8B-B14F-4D97-AF65-F5344CB8AC3E}">
        <p14:creationId xmlns:p14="http://schemas.microsoft.com/office/powerpoint/2010/main" val="180012856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0" y="0"/>
            <a:ext cx="12296274" cy="6954253"/>
          </a:xfrm>
          <a:prstGeom prst="rect">
            <a:avLst/>
          </a:prstGeom>
        </p:spPr>
      </p:pic>
    </p:spTree>
    <p:extLst>
      <p:ext uri="{BB962C8B-B14F-4D97-AF65-F5344CB8AC3E}">
        <p14:creationId xmlns:p14="http://schemas.microsoft.com/office/powerpoint/2010/main" val="46279997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4AC39A3-0A10-456F-A8D6-45CF88F51A5B}"/>
              </a:ext>
            </a:extLst>
          </p:cNvPr>
          <p:cNvSpPr>
            <a:spLocks noGrp="1"/>
          </p:cNvSpPr>
          <p:nvPr>
            <p:ph type="title"/>
          </p:nvPr>
        </p:nvSpPr>
        <p:spPr/>
        <p:txBody>
          <a:bodyPr/>
          <a:lstStyle/>
          <a:p>
            <a:r>
              <a:rPr lang="en-US" dirty="0" smtClean="0"/>
              <a:t>Content</a:t>
            </a:r>
            <a:endParaRPr lang="en-US" dirty="0"/>
          </a:p>
        </p:txBody>
      </p:sp>
      <p:sp>
        <p:nvSpPr>
          <p:cNvPr id="3" name="Text Placeholder 2">
            <a:extLst>
              <a:ext uri="{FF2B5EF4-FFF2-40B4-BE49-F238E27FC236}">
                <a16:creationId xmlns="" xmlns:a16="http://schemas.microsoft.com/office/drawing/2014/main" id="{BCDCDC76-8D06-4863-9903-3BFDAA9FDA46}"/>
              </a:ext>
            </a:extLst>
          </p:cNvPr>
          <p:cNvSpPr>
            <a:spLocks noGrp="1"/>
          </p:cNvSpPr>
          <p:nvPr>
            <p:ph type="body" sz="quarter" idx="10"/>
          </p:nvPr>
        </p:nvSpPr>
        <p:spPr>
          <a:xfrm>
            <a:off x="874184" y="1339215"/>
            <a:ext cx="10498667" cy="4514810"/>
          </a:xfrm>
        </p:spPr>
        <p:txBody>
          <a:bodyPr numCol="2"/>
          <a:lstStyle/>
          <a:p>
            <a:pPr marL="457200" indent="-457200" algn="just">
              <a:lnSpc>
                <a:spcPct val="150000"/>
              </a:lnSpc>
              <a:buFont typeface="+mj-lt"/>
              <a:buAutoNum type="arabicPeriod"/>
            </a:pPr>
            <a:endParaRPr lang="en-GB" sz="1400" b="1" dirty="0" smtClean="0"/>
          </a:p>
          <a:p>
            <a:pPr marL="457200" indent="-457200" algn="just">
              <a:lnSpc>
                <a:spcPct val="150000"/>
              </a:lnSpc>
              <a:buFont typeface="+mj-lt"/>
              <a:buAutoNum type="arabicPeriod"/>
            </a:pPr>
            <a:r>
              <a:rPr lang="en-GB" sz="2000" b="1" dirty="0" smtClean="0">
                <a:solidFill>
                  <a:schemeClr val="accent2"/>
                </a:solidFill>
                <a:hlinkClick r:id="rId2" action="ppaction://hlinksldjump"/>
              </a:rPr>
              <a:t>Project Summary</a:t>
            </a:r>
            <a:endParaRPr lang="en-GB" sz="2000" b="1" dirty="0" smtClean="0">
              <a:solidFill>
                <a:schemeClr val="accent2"/>
              </a:solidFill>
            </a:endParaRPr>
          </a:p>
          <a:p>
            <a:pPr marL="457200" indent="-457200" algn="just">
              <a:lnSpc>
                <a:spcPct val="150000"/>
              </a:lnSpc>
              <a:buFont typeface="+mj-lt"/>
              <a:buAutoNum type="arabicPeriod"/>
            </a:pPr>
            <a:r>
              <a:rPr lang="en-GB" sz="2000" b="1" dirty="0" smtClean="0">
                <a:solidFill>
                  <a:schemeClr val="accent2"/>
                </a:solidFill>
                <a:hlinkClick r:id="rId3" action="ppaction://hlinksldjump"/>
              </a:rPr>
              <a:t>Team Profile</a:t>
            </a:r>
            <a:endParaRPr lang="en-GB" sz="2000" b="1" dirty="0" smtClean="0">
              <a:solidFill>
                <a:schemeClr val="accent2"/>
              </a:solidFill>
            </a:endParaRPr>
          </a:p>
          <a:p>
            <a:pPr marL="457200" indent="-457200" algn="just">
              <a:lnSpc>
                <a:spcPct val="150000"/>
              </a:lnSpc>
              <a:buFont typeface="+mj-lt"/>
              <a:buAutoNum type="arabicPeriod"/>
            </a:pPr>
            <a:r>
              <a:rPr lang="en-GB" sz="2000" b="1" dirty="0" smtClean="0">
                <a:solidFill>
                  <a:schemeClr val="accent2"/>
                </a:solidFill>
                <a:hlinkClick r:id="rId4" action="ppaction://hlinksldjump"/>
              </a:rPr>
              <a:t>Budget Utilization</a:t>
            </a:r>
            <a:endParaRPr lang="en-GB" sz="2000" b="1" dirty="0" smtClean="0">
              <a:solidFill>
                <a:schemeClr val="accent2"/>
              </a:solidFill>
            </a:endParaRPr>
          </a:p>
          <a:p>
            <a:pPr marL="457200" indent="-457200" algn="just">
              <a:lnSpc>
                <a:spcPct val="150000"/>
              </a:lnSpc>
              <a:buFont typeface="+mj-lt"/>
              <a:buAutoNum type="arabicPeriod"/>
            </a:pPr>
            <a:r>
              <a:rPr lang="en-GB" sz="2000" b="1" dirty="0" smtClean="0">
                <a:solidFill>
                  <a:schemeClr val="accent2"/>
                </a:solidFill>
                <a:hlinkClick r:id="rId5" action="ppaction://hlinksldjump"/>
              </a:rPr>
              <a:t>Research Questions</a:t>
            </a:r>
            <a:endParaRPr lang="en-GB" sz="2000" b="1" dirty="0" smtClean="0">
              <a:solidFill>
                <a:schemeClr val="accent2"/>
              </a:solidFill>
            </a:endParaRPr>
          </a:p>
          <a:p>
            <a:pPr marL="457200" indent="-457200" algn="just">
              <a:lnSpc>
                <a:spcPct val="150000"/>
              </a:lnSpc>
              <a:buFont typeface="+mj-lt"/>
              <a:buAutoNum type="arabicPeriod"/>
            </a:pPr>
            <a:r>
              <a:rPr lang="en-GB" sz="2000" b="1" dirty="0" smtClean="0">
                <a:solidFill>
                  <a:schemeClr val="accent2"/>
                </a:solidFill>
                <a:hlinkClick r:id="rId6" action="ppaction://hlinksldjump"/>
              </a:rPr>
              <a:t>Project Milestones</a:t>
            </a:r>
            <a:endParaRPr lang="en-GB" sz="2000" b="1" dirty="0" smtClean="0">
              <a:solidFill>
                <a:schemeClr val="accent2"/>
              </a:solidFill>
            </a:endParaRPr>
          </a:p>
          <a:p>
            <a:pPr marL="457200" indent="-457200" algn="just">
              <a:lnSpc>
                <a:spcPct val="150000"/>
              </a:lnSpc>
              <a:buFont typeface="+mj-lt"/>
              <a:buAutoNum type="arabicPeriod"/>
            </a:pPr>
            <a:r>
              <a:rPr lang="en-GB" sz="2000" b="1" dirty="0" smtClean="0">
                <a:solidFill>
                  <a:schemeClr val="accent2"/>
                </a:solidFill>
                <a:hlinkClick r:id="rId7" action="ppaction://hlinksldjump"/>
              </a:rPr>
              <a:t>Demo</a:t>
            </a:r>
            <a:endParaRPr lang="en-GB" sz="2000" b="1" dirty="0" smtClean="0">
              <a:solidFill>
                <a:schemeClr val="accent2"/>
              </a:solidFill>
            </a:endParaRPr>
          </a:p>
          <a:p>
            <a:pPr marL="457200" indent="-457200" algn="just">
              <a:lnSpc>
                <a:spcPct val="150000"/>
              </a:lnSpc>
              <a:buFont typeface="+mj-lt"/>
              <a:buAutoNum type="arabicPeriod"/>
            </a:pPr>
            <a:r>
              <a:rPr lang="en-GB" sz="2000" b="1" dirty="0" smtClean="0">
                <a:solidFill>
                  <a:schemeClr val="accent2"/>
                </a:solidFill>
                <a:hlinkClick r:id="rId8" action="ppaction://hlinksldjump"/>
              </a:rPr>
              <a:t>Recommendations</a:t>
            </a:r>
            <a:endParaRPr lang="en-GB" sz="2000" b="1" dirty="0" smtClean="0">
              <a:solidFill>
                <a:schemeClr val="accent2"/>
              </a:solidFill>
            </a:endParaRPr>
          </a:p>
          <a:p>
            <a:pPr marL="457200" indent="-457200" algn="just">
              <a:buFont typeface="+mj-lt"/>
              <a:buAutoNum type="arabicPeriod"/>
            </a:pPr>
            <a:endParaRPr lang="en-GB" sz="1800" b="1" dirty="0" smtClean="0"/>
          </a:p>
          <a:p>
            <a:pPr marL="457200" indent="-457200" algn="just">
              <a:buFont typeface="+mj-lt"/>
              <a:buAutoNum type="arabicPeriod"/>
            </a:pPr>
            <a:endParaRPr lang="en-GB" sz="1800" b="1" dirty="0" smtClean="0"/>
          </a:p>
          <a:p>
            <a:pPr marL="457200" indent="-457200" algn="just">
              <a:buFont typeface="+mj-lt"/>
              <a:buAutoNum type="arabicPeriod"/>
            </a:pPr>
            <a:endParaRPr lang="en-GB" sz="1800" b="1" dirty="0" smtClean="0"/>
          </a:p>
          <a:p>
            <a:pPr marL="457200" indent="-457200" algn="just">
              <a:buFont typeface="+mj-lt"/>
              <a:buAutoNum type="arabicPeriod"/>
            </a:pPr>
            <a:endParaRPr lang="en-GB" sz="1800" b="1" dirty="0" smtClean="0"/>
          </a:p>
          <a:p>
            <a:pPr marL="457200" indent="-457200" algn="just">
              <a:buFont typeface="+mj-lt"/>
              <a:buAutoNum type="arabicPeriod"/>
            </a:pPr>
            <a:endParaRPr lang="en-GB" sz="1800" b="1" dirty="0" smtClean="0"/>
          </a:p>
          <a:p>
            <a:pPr marL="457200" indent="-457200" algn="just">
              <a:buFont typeface="+mj-lt"/>
              <a:buAutoNum type="arabicPeriod"/>
            </a:pPr>
            <a:endParaRPr lang="en-GB" sz="1800" b="1" dirty="0" smtClean="0"/>
          </a:p>
          <a:p>
            <a:pPr marL="457200" indent="-457200" algn="just">
              <a:buFont typeface="+mj-lt"/>
              <a:buAutoNum type="arabicPeriod"/>
            </a:pPr>
            <a:endParaRPr lang="en-GB" sz="1800" b="1" dirty="0"/>
          </a:p>
        </p:txBody>
      </p:sp>
      <p:pic>
        <p:nvPicPr>
          <p:cNvPr id="5" name="Picture 4"/>
          <p:cNvPicPr/>
          <p:nvPr/>
        </p:nvPicPr>
        <p:blipFill>
          <a:blip r:embed="rId9">
            <a:extLst>
              <a:ext uri="{28A0092B-C50C-407E-A947-70E740481C1C}">
                <a14:useLocalDpi xmlns:a14="http://schemas.microsoft.com/office/drawing/2010/main" val="0"/>
              </a:ext>
            </a:extLst>
          </a:blip>
          <a:stretch>
            <a:fillRect/>
          </a:stretch>
        </p:blipFill>
        <p:spPr>
          <a:xfrm>
            <a:off x="4972050" y="1673422"/>
            <a:ext cx="6670508" cy="3846396"/>
          </a:xfrm>
          <a:prstGeom prst="rect">
            <a:avLst/>
          </a:prstGeom>
        </p:spPr>
      </p:pic>
      <p:cxnSp>
        <p:nvCxnSpPr>
          <p:cNvPr id="7" name="Straight Connector 6"/>
          <p:cNvCxnSpPr/>
          <p:nvPr/>
        </p:nvCxnSpPr>
        <p:spPr>
          <a:xfrm flipH="1">
            <a:off x="4150895" y="1673422"/>
            <a:ext cx="12034" cy="3846396"/>
          </a:xfrm>
          <a:prstGeom prst="line">
            <a:avLst/>
          </a:prstGeom>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27120214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stretch>
            <a:fillRect/>
          </a:stretch>
        </p:blipFill>
        <p:spPr>
          <a:xfrm>
            <a:off x="-1" y="-1"/>
            <a:ext cx="12278675" cy="6966285"/>
          </a:xfrm>
          <a:prstGeom prst="rect">
            <a:avLst/>
          </a:prstGeom>
        </p:spPr>
      </p:pic>
    </p:spTree>
    <p:extLst>
      <p:ext uri="{BB962C8B-B14F-4D97-AF65-F5344CB8AC3E}">
        <p14:creationId xmlns:p14="http://schemas.microsoft.com/office/powerpoint/2010/main" val="165303108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0" y="0"/>
            <a:ext cx="12284242" cy="6954253"/>
          </a:xfrm>
          <a:prstGeom prst="rect">
            <a:avLst/>
          </a:prstGeom>
        </p:spPr>
      </p:pic>
    </p:spTree>
    <p:extLst>
      <p:ext uri="{BB962C8B-B14F-4D97-AF65-F5344CB8AC3E}">
        <p14:creationId xmlns:p14="http://schemas.microsoft.com/office/powerpoint/2010/main" val="51442638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1"/>
            <a:ext cx="12356432" cy="6966285"/>
          </a:xfrm>
          <a:prstGeom prst="rect">
            <a:avLst/>
          </a:prstGeom>
        </p:spPr>
      </p:pic>
    </p:spTree>
    <p:extLst>
      <p:ext uri="{BB962C8B-B14F-4D97-AF65-F5344CB8AC3E}">
        <p14:creationId xmlns:p14="http://schemas.microsoft.com/office/powerpoint/2010/main" val="145156291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stretch>
            <a:fillRect/>
          </a:stretch>
        </p:blipFill>
        <p:spPr>
          <a:xfrm>
            <a:off x="-1" y="0"/>
            <a:ext cx="12251585" cy="6966284"/>
          </a:xfrm>
          <a:prstGeom prst="rect">
            <a:avLst/>
          </a:prstGeom>
        </p:spPr>
      </p:pic>
    </p:spTree>
    <p:extLst>
      <p:ext uri="{BB962C8B-B14F-4D97-AF65-F5344CB8AC3E}">
        <p14:creationId xmlns:p14="http://schemas.microsoft.com/office/powerpoint/2010/main" val="137640070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4AC39A3-0A10-456F-A8D6-45CF88F51A5B}"/>
              </a:ext>
            </a:extLst>
          </p:cNvPr>
          <p:cNvSpPr>
            <a:spLocks noGrp="1"/>
          </p:cNvSpPr>
          <p:nvPr>
            <p:ph type="title"/>
          </p:nvPr>
        </p:nvSpPr>
        <p:spPr/>
        <p:txBody>
          <a:bodyPr/>
          <a:lstStyle/>
          <a:p>
            <a:r>
              <a:rPr lang="en-US" dirty="0" smtClean="0"/>
              <a:t>Research Question 2</a:t>
            </a:r>
            <a:endParaRPr lang="en-US" dirty="0"/>
          </a:p>
        </p:txBody>
      </p:sp>
      <p:sp>
        <p:nvSpPr>
          <p:cNvPr id="3" name="Text Placeholder 2">
            <a:extLst>
              <a:ext uri="{FF2B5EF4-FFF2-40B4-BE49-F238E27FC236}">
                <a16:creationId xmlns="" xmlns:a16="http://schemas.microsoft.com/office/drawing/2014/main" id="{BCDCDC76-8D06-4863-9903-3BFDAA9FDA46}"/>
              </a:ext>
            </a:extLst>
          </p:cNvPr>
          <p:cNvSpPr>
            <a:spLocks noGrp="1"/>
          </p:cNvSpPr>
          <p:nvPr>
            <p:ph type="body" sz="quarter" idx="10"/>
          </p:nvPr>
        </p:nvSpPr>
        <p:spPr>
          <a:xfrm>
            <a:off x="874184" y="1339215"/>
            <a:ext cx="10498667" cy="4514810"/>
          </a:xfrm>
        </p:spPr>
        <p:txBody>
          <a:bodyPr/>
          <a:lstStyle/>
          <a:p>
            <a:pPr marL="182880" lvl="1" indent="-182880" algn="just">
              <a:buFont typeface="Arial" panose="020B0604020202020204" pitchFamily="34" charset="0"/>
              <a:buChar char="•"/>
            </a:pPr>
            <a:r>
              <a:rPr lang="en-US" sz="2000" b="1" dirty="0" smtClean="0"/>
              <a:t>Is </a:t>
            </a:r>
            <a:r>
              <a:rPr lang="en-US" sz="2000" b="1" dirty="0"/>
              <a:t>there a relationship to the performance (good or bad), social connections, routines of a week, and the frequency of performances? </a:t>
            </a:r>
            <a:endParaRPr lang="en-US" sz="2000" b="1" dirty="0" smtClean="0"/>
          </a:p>
          <a:p>
            <a:pPr marL="0" lvl="1" indent="0" algn="just">
              <a:buNone/>
            </a:pPr>
            <a:endParaRPr lang="en-US" sz="2000" b="1" dirty="0" smtClean="0"/>
          </a:p>
          <a:p>
            <a:pPr algn="just"/>
            <a:r>
              <a:rPr lang="en-US" sz="2000" b="1" dirty="0" smtClean="0"/>
              <a:t>Related Survey Component </a:t>
            </a:r>
            <a:r>
              <a:rPr lang="en-US" sz="2000" dirty="0" smtClean="0"/>
              <a:t>– </a:t>
            </a:r>
            <a:r>
              <a:rPr lang="en-US" sz="2000" dirty="0"/>
              <a:t>Demographics &amp; Substance Use + PANAS</a:t>
            </a:r>
            <a:endParaRPr lang="en-US" sz="1600" dirty="0" smtClean="0"/>
          </a:p>
          <a:p>
            <a:pPr lvl="1" algn="just"/>
            <a:endParaRPr lang="en-US" sz="1600" dirty="0" smtClean="0"/>
          </a:p>
          <a:p>
            <a:pPr algn="just"/>
            <a:endParaRPr lang="en-US" sz="2000" dirty="0"/>
          </a:p>
          <a:p>
            <a:pPr algn="just"/>
            <a:endParaRPr lang="en-GB" sz="2000" dirty="0"/>
          </a:p>
        </p:txBody>
      </p:sp>
      <p:sp>
        <p:nvSpPr>
          <p:cNvPr id="4" name="TextBox 3"/>
          <p:cNvSpPr txBox="1"/>
          <p:nvPr/>
        </p:nvSpPr>
        <p:spPr>
          <a:xfrm>
            <a:off x="9367381" y="5546248"/>
            <a:ext cx="2314609" cy="307777"/>
          </a:xfrm>
          <a:prstGeom prst="rect">
            <a:avLst/>
          </a:prstGeom>
          <a:noFill/>
        </p:spPr>
        <p:txBody>
          <a:bodyPr wrap="none" rtlCol="0">
            <a:spAutoFit/>
          </a:bodyPr>
          <a:lstStyle/>
          <a:p>
            <a:pPr algn="ctr"/>
            <a:r>
              <a:rPr lang="en-US" sz="1400" dirty="0" smtClean="0"/>
              <a:t>Presented By: </a:t>
            </a:r>
            <a:r>
              <a:rPr lang="en-US" sz="1400" dirty="0" err="1" smtClean="0"/>
              <a:t>Bhavna</a:t>
            </a:r>
            <a:r>
              <a:rPr lang="en-US" sz="1400" dirty="0" smtClean="0"/>
              <a:t> </a:t>
            </a:r>
            <a:r>
              <a:rPr lang="en-US" sz="1400" dirty="0" err="1" smtClean="0"/>
              <a:t>Pnawar</a:t>
            </a:r>
            <a:endParaRPr lang="en-US" sz="1400" dirty="0"/>
          </a:p>
        </p:txBody>
      </p:sp>
      <p:sp>
        <p:nvSpPr>
          <p:cNvPr id="6" name="Oval 5"/>
          <p:cNvSpPr/>
          <p:nvPr/>
        </p:nvSpPr>
        <p:spPr>
          <a:xfrm>
            <a:off x="8393353" y="5087514"/>
            <a:ext cx="974028" cy="917468"/>
          </a:xfrm>
          <a:prstGeom prst="ellipse">
            <a:avLst/>
          </a:prstGeom>
          <a:blipFill>
            <a:blip r:embed="rId2">
              <a:extLst>
                <a:ext uri="{28A0092B-C50C-407E-A947-70E740481C1C}">
                  <a14:useLocalDpi xmlns:a14="http://schemas.microsoft.com/office/drawing/2010/main" val="0"/>
                </a:ext>
              </a:extLst>
            </a:blip>
            <a:srcRect/>
            <a:stretch>
              <a:fillRect t="-23000" b="-23000"/>
            </a:stretch>
          </a:blipFill>
        </p:spPr>
        <p:style>
          <a:lnRef idx="2">
            <a:schemeClr val="lt1">
              <a:hueOff val="0"/>
              <a:satOff val="0"/>
              <a:lumOff val="0"/>
              <a:alphaOff val="0"/>
            </a:schemeClr>
          </a:lnRef>
          <a:fillRef idx="1">
            <a:scrgbClr r="0" g="0" b="0"/>
          </a:fillRef>
          <a:effectRef idx="0">
            <a:schemeClr val="accent1">
              <a:tint val="50000"/>
              <a:hueOff val="0"/>
              <a:satOff val="0"/>
              <a:lumOff val="0"/>
              <a:alphaOff val="0"/>
            </a:schemeClr>
          </a:effectRef>
          <a:fontRef idx="minor">
            <a:schemeClr val="lt1">
              <a:hueOff val="0"/>
              <a:satOff val="0"/>
              <a:lumOff val="0"/>
              <a:alphaOff val="0"/>
            </a:schemeClr>
          </a:fontRef>
        </p:style>
      </p:sp>
    </p:spTree>
    <p:extLst>
      <p:ext uri="{BB962C8B-B14F-4D97-AF65-F5344CB8AC3E}">
        <p14:creationId xmlns:p14="http://schemas.microsoft.com/office/powerpoint/2010/main" val="8308788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 y="-1"/>
            <a:ext cx="12257933" cy="6966285"/>
          </a:xfrm>
          <a:prstGeom prst="rect">
            <a:avLst/>
          </a:prstGeom>
        </p:spPr>
      </p:pic>
    </p:spTree>
    <p:extLst>
      <p:ext uri="{BB962C8B-B14F-4D97-AF65-F5344CB8AC3E}">
        <p14:creationId xmlns:p14="http://schemas.microsoft.com/office/powerpoint/2010/main" val="116792997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4AC39A3-0A10-456F-A8D6-45CF88F51A5B}"/>
              </a:ext>
            </a:extLst>
          </p:cNvPr>
          <p:cNvSpPr>
            <a:spLocks noGrp="1"/>
          </p:cNvSpPr>
          <p:nvPr>
            <p:ph type="title"/>
          </p:nvPr>
        </p:nvSpPr>
        <p:spPr/>
        <p:txBody>
          <a:bodyPr/>
          <a:lstStyle/>
          <a:p>
            <a:r>
              <a:rPr lang="en-US" dirty="0" smtClean="0"/>
              <a:t>Research Question 3</a:t>
            </a:r>
            <a:endParaRPr lang="en-US" dirty="0"/>
          </a:p>
        </p:txBody>
      </p:sp>
      <p:sp>
        <p:nvSpPr>
          <p:cNvPr id="3" name="Text Placeholder 2">
            <a:extLst>
              <a:ext uri="{FF2B5EF4-FFF2-40B4-BE49-F238E27FC236}">
                <a16:creationId xmlns="" xmlns:a16="http://schemas.microsoft.com/office/drawing/2014/main" id="{BCDCDC76-8D06-4863-9903-3BFDAA9FDA46}"/>
              </a:ext>
            </a:extLst>
          </p:cNvPr>
          <p:cNvSpPr>
            <a:spLocks noGrp="1"/>
          </p:cNvSpPr>
          <p:nvPr>
            <p:ph type="body" sz="quarter" idx="10"/>
          </p:nvPr>
        </p:nvSpPr>
        <p:spPr>
          <a:xfrm>
            <a:off x="874184" y="1339215"/>
            <a:ext cx="10498667" cy="4514810"/>
          </a:xfrm>
        </p:spPr>
        <p:txBody>
          <a:bodyPr/>
          <a:lstStyle/>
          <a:p>
            <a:pPr algn="just"/>
            <a:r>
              <a:rPr lang="en-US" sz="2000" b="1" dirty="0"/>
              <a:t>Identify post-performance behavioral patterns amongst and between musicians based on demographics? </a:t>
            </a:r>
            <a:endParaRPr lang="en-US" sz="2000" b="1" dirty="0" smtClean="0"/>
          </a:p>
          <a:p>
            <a:pPr marL="0" indent="0" algn="just">
              <a:buNone/>
            </a:pPr>
            <a:endParaRPr lang="en-US" sz="2000" b="1" dirty="0" smtClean="0"/>
          </a:p>
          <a:p>
            <a:pPr algn="just"/>
            <a:r>
              <a:rPr lang="en-US" sz="2000" b="1" dirty="0" smtClean="0"/>
              <a:t>Related Survey Component </a:t>
            </a:r>
            <a:r>
              <a:rPr lang="en-US" sz="2000" dirty="0" smtClean="0"/>
              <a:t>– </a:t>
            </a:r>
            <a:r>
              <a:rPr lang="en-US" sz="2000" dirty="0"/>
              <a:t>Demographics &amp; Substance Use + </a:t>
            </a:r>
            <a:r>
              <a:rPr lang="en-US" sz="2000" dirty="0" smtClean="0"/>
              <a:t>Brief Coping Scale</a:t>
            </a:r>
            <a:endParaRPr lang="en-US" sz="1600" dirty="0" smtClean="0"/>
          </a:p>
          <a:p>
            <a:pPr lvl="1" algn="just"/>
            <a:endParaRPr lang="en-US" sz="1600" dirty="0" smtClean="0"/>
          </a:p>
          <a:p>
            <a:pPr algn="just"/>
            <a:endParaRPr lang="en-US" sz="2000" dirty="0"/>
          </a:p>
          <a:p>
            <a:pPr algn="just"/>
            <a:endParaRPr lang="en-GB" sz="2000" dirty="0"/>
          </a:p>
        </p:txBody>
      </p:sp>
      <p:sp>
        <p:nvSpPr>
          <p:cNvPr id="4" name="TextBox 3"/>
          <p:cNvSpPr txBox="1"/>
          <p:nvPr/>
        </p:nvSpPr>
        <p:spPr>
          <a:xfrm>
            <a:off x="8994892" y="5545938"/>
            <a:ext cx="2843022" cy="307777"/>
          </a:xfrm>
          <a:prstGeom prst="rect">
            <a:avLst/>
          </a:prstGeom>
          <a:noFill/>
        </p:spPr>
        <p:txBody>
          <a:bodyPr wrap="none" rtlCol="0">
            <a:spAutoFit/>
          </a:bodyPr>
          <a:lstStyle/>
          <a:p>
            <a:pPr algn="ctr"/>
            <a:r>
              <a:rPr lang="en-US" sz="1400" dirty="0" smtClean="0"/>
              <a:t>Presented By: Kaveesha Jayawardena</a:t>
            </a:r>
            <a:endParaRPr lang="en-US" sz="1400" dirty="0"/>
          </a:p>
        </p:txBody>
      </p:sp>
      <p:sp>
        <p:nvSpPr>
          <p:cNvPr id="6" name="Oval 5"/>
          <p:cNvSpPr/>
          <p:nvPr/>
        </p:nvSpPr>
        <p:spPr>
          <a:xfrm>
            <a:off x="8034893" y="5101002"/>
            <a:ext cx="959999" cy="889872"/>
          </a:xfrm>
          <a:prstGeom prst="ellipse">
            <a:avLst/>
          </a:prstGeom>
          <a:blipFill>
            <a:blip r:embed="rId2">
              <a:extLst>
                <a:ext uri="{28A0092B-C50C-407E-A947-70E740481C1C}">
                  <a14:useLocalDpi xmlns:a14="http://schemas.microsoft.com/office/drawing/2010/main" val="0"/>
                </a:ext>
              </a:extLst>
            </a:blip>
            <a:srcRect/>
            <a:stretch>
              <a:fillRect l="-17000" r="-17000"/>
            </a:stretch>
          </a:blipFill>
        </p:spPr>
        <p:style>
          <a:lnRef idx="2">
            <a:schemeClr val="lt1">
              <a:hueOff val="0"/>
              <a:satOff val="0"/>
              <a:lumOff val="0"/>
              <a:alphaOff val="0"/>
            </a:schemeClr>
          </a:lnRef>
          <a:fillRef idx="1">
            <a:scrgbClr r="0" g="0" b="0"/>
          </a:fillRef>
          <a:effectRef idx="0">
            <a:schemeClr val="accent1">
              <a:tint val="50000"/>
              <a:hueOff val="0"/>
              <a:satOff val="0"/>
              <a:lumOff val="0"/>
              <a:alphaOff val="0"/>
            </a:schemeClr>
          </a:effectRef>
          <a:fontRef idx="minor">
            <a:schemeClr val="lt1">
              <a:hueOff val="0"/>
              <a:satOff val="0"/>
              <a:lumOff val="0"/>
              <a:alphaOff val="0"/>
            </a:schemeClr>
          </a:fontRef>
        </p:style>
      </p:sp>
    </p:spTree>
    <p:extLst>
      <p:ext uri="{BB962C8B-B14F-4D97-AF65-F5344CB8AC3E}">
        <p14:creationId xmlns:p14="http://schemas.microsoft.com/office/powerpoint/2010/main" val="97562498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 y="0"/>
            <a:ext cx="12308305" cy="6942222"/>
          </a:xfrm>
          <a:prstGeom prst="rect">
            <a:avLst/>
          </a:prstGeom>
        </p:spPr>
      </p:pic>
    </p:spTree>
    <p:extLst>
      <p:ext uri="{BB962C8B-B14F-4D97-AF65-F5344CB8AC3E}">
        <p14:creationId xmlns:p14="http://schemas.microsoft.com/office/powerpoint/2010/main" val="98050043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12278676" cy="6942222"/>
          </a:xfrm>
          <a:prstGeom prst="rect">
            <a:avLst/>
          </a:prstGeom>
        </p:spPr>
      </p:pic>
    </p:spTree>
    <p:extLst>
      <p:ext uri="{BB962C8B-B14F-4D97-AF65-F5344CB8AC3E}">
        <p14:creationId xmlns:p14="http://schemas.microsoft.com/office/powerpoint/2010/main" val="52548559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0" y="0"/>
            <a:ext cx="12296274" cy="6942222"/>
          </a:xfrm>
          <a:prstGeom prst="rect">
            <a:avLst/>
          </a:prstGeom>
        </p:spPr>
      </p:pic>
    </p:spTree>
    <p:extLst>
      <p:ext uri="{BB962C8B-B14F-4D97-AF65-F5344CB8AC3E}">
        <p14:creationId xmlns:p14="http://schemas.microsoft.com/office/powerpoint/2010/main" val="178958681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4AC39A3-0A10-456F-A8D6-45CF88F51A5B}"/>
              </a:ext>
            </a:extLst>
          </p:cNvPr>
          <p:cNvSpPr>
            <a:spLocks noGrp="1"/>
          </p:cNvSpPr>
          <p:nvPr>
            <p:ph type="title"/>
          </p:nvPr>
        </p:nvSpPr>
        <p:spPr/>
        <p:txBody>
          <a:bodyPr/>
          <a:lstStyle/>
          <a:p>
            <a:r>
              <a:rPr lang="en-US" dirty="0"/>
              <a:t>Project Summary</a:t>
            </a:r>
          </a:p>
        </p:txBody>
      </p:sp>
      <p:sp>
        <p:nvSpPr>
          <p:cNvPr id="3" name="Text Placeholder 2">
            <a:extLst>
              <a:ext uri="{FF2B5EF4-FFF2-40B4-BE49-F238E27FC236}">
                <a16:creationId xmlns="" xmlns:a16="http://schemas.microsoft.com/office/drawing/2014/main" id="{BCDCDC76-8D06-4863-9903-3BFDAA9FDA46}"/>
              </a:ext>
            </a:extLst>
          </p:cNvPr>
          <p:cNvSpPr>
            <a:spLocks noGrp="1"/>
          </p:cNvSpPr>
          <p:nvPr>
            <p:ph type="body" sz="quarter" idx="10"/>
          </p:nvPr>
        </p:nvSpPr>
        <p:spPr/>
        <p:txBody>
          <a:bodyPr/>
          <a:lstStyle/>
          <a:p>
            <a:pPr algn="just"/>
            <a:r>
              <a:rPr lang="en-US" sz="2000" dirty="0"/>
              <a:t>Over the Bridge (OTB) is a non-profit organization that connects members of the music industry to mental health and addiction recovery education, training, and long-term support services</a:t>
            </a:r>
            <a:r>
              <a:rPr lang="en-US" sz="2000" dirty="0" smtClean="0"/>
              <a:t>.</a:t>
            </a:r>
            <a:endParaRPr lang="en-GB" sz="2000" dirty="0"/>
          </a:p>
          <a:p>
            <a:pPr algn="just"/>
            <a:r>
              <a:rPr lang="en-US" sz="2000" dirty="0"/>
              <a:t>Researchers, Paul “Ace” </a:t>
            </a:r>
            <a:r>
              <a:rPr lang="en-US" sz="2000" dirty="0" err="1"/>
              <a:t>Piva</a:t>
            </a:r>
            <a:r>
              <a:rPr lang="en-US" sz="2000" dirty="0"/>
              <a:t> (Over the Bridge), Dr. Nathan Cooper, and </a:t>
            </a:r>
            <a:r>
              <a:rPr lang="en-US" sz="2000" dirty="0" err="1"/>
              <a:t>Nickie</a:t>
            </a:r>
            <a:r>
              <a:rPr lang="en-US" sz="2000" dirty="0"/>
              <a:t> </a:t>
            </a:r>
            <a:r>
              <a:rPr lang="en-US" sz="2000" dirty="0" err="1"/>
              <a:t>Buchok</a:t>
            </a:r>
            <a:r>
              <a:rPr lang="en-US" sz="2000" dirty="0"/>
              <a:t>, developed a study called “Post-Post Performance Mood Responses (PPMR) in Musicians: How Emotional Highs and Lows are Managed Backstage” under the McMaster University ethics guidelines. </a:t>
            </a:r>
            <a:endParaRPr lang="en-US" sz="2000" dirty="0" smtClean="0"/>
          </a:p>
          <a:p>
            <a:pPr algn="just"/>
            <a:r>
              <a:rPr lang="en-GB" sz="2000" dirty="0" smtClean="0"/>
              <a:t>Between </a:t>
            </a:r>
            <a:r>
              <a:rPr lang="en-GB" sz="2000" dirty="0"/>
              <a:t>November 1 and December 13, 2017</a:t>
            </a:r>
            <a:r>
              <a:rPr lang="en-GB" sz="2000" b="1" dirty="0"/>
              <a:t>,</a:t>
            </a:r>
            <a:r>
              <a:rPr lang="en-GB" sz="2000" dirty="0"/>
              <a:t> OTB used social media to invite musicians from around the world to participate in the study survey. </a:t>
            </a:r>
            <a:r>
              <a:rPr lang="en-US" sz="2000" dirty="0"/>
              <a:t>The survey used three sets of survey questions – </a:t>
            </a:r>
            <a:r>
              <a:rPr lang="en-US" sz="2000" dirty="0" smtClean="0"/>
              <a:t>Demographic</a:t>
            </a:r>
            <a:r>
              <a:rPr lang="en-US" sz="2000" dirty="0"/>
              <a:t>, PANAS and Brief </a:t>
            </a:r>
            <a:r>
              <a:rPr lang="en-US" sz="2000" dirty="0" smtClean="0"/>
              <a:t>Coping </a:t>
            </a:r>
            <a:r>
              <a:rPr lang="en-US" sz="2000" dirty="0"/>
              <a:t>S</a:t>
            </a:r>
            <a:r>
              <a:rPr lang="en-US" sz="2000" dirty="0" smtClean="0"/>
              <a:t>cale </a:t>
            </a:r>
            <a:r>
              <a:rPr lang="en-US" sz="2000" dirty="0"/>
              <a:t>questionnaires – to get to the endpoint. The data represents </a:t>
            </a:r>
            <a:r>
              <a:rPr lang="en-US" sz="2000" dirty="0" smtClean="0"/>
              <a:t>412 </a:t>
            </a:r>
            <a:r>
              <a:rPr lang="en-US" sz="2000" dirty="0"/>
              <a:t>anonymous musicians from across North America to complete the survey study. The study contains roughly 12,000 points of analysis. </a:t>
            </a:r>
            <a:endParaRPr lang="en-GB" sz="2000" dirty="0"/>
          </a:p>
          <a:p>
            <a:pPr algn="just"/>
            <a:r>
              <a:rPr lang="en-US" sz="2000" dirty="0"/>
              <a:t>The purpose of this project is to analyze the data collected from the afore mentioned survey, to evaluate when musicians have positive or negative mood responses after performances and identify how positive or negative mood responses are managed.</a:t>
            </a:r>
            <a:endParaRPr lang="en-GB" sz="2000" dirty="0"/>
          </a:p>
        </p:txBody>
      </p:sp>
    </p:spTree>
    <p:extLst>
      <p:ext uri="{BB962C8B-B14F-4D97-AF65-F5344CB8AC3E}">
        <p14:creationId xmlns:p14="http://schemas.microsoft.com/office/powerpoint/2010/main" val="203485897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4AC39A3-0A10-456F-A8D6-45CF88F51A5B}"/>
              </a:ext>
            </a:extLst>
          </p:cNvPr>
          <p:cNvSpPr>
            <a:spLocks noGrp="1"/>
          </p:cNvSpPr>
          <p:nvPr>
            <p:ph type="title"/>
          </p:nvPr>
        </p:nvSpPr>
        <p:spPr/>
        <p:txBody>
          <a:bodyPr/>
          <a:lstStyle/>
          <a:p>
            <a:r>
              <a:rPr lang="en-US" dirty="0" smtClean="0"/>
              <a:t>Research Question 4</a:t>
            </a:r>
            <a:endParaRPr lang="en-US" dirty="0"/>
          </a:p>
        </p:txBody>
      </p:sp>
      <p:sp>
        <p:nvSpPr>
          <p:cNvPr id="3" name="Text Placeholder 2">
            <a:extLst>
              <a:ext uri="{FF2B5EF4-FFF2-40B4-BE49-F238E27FC236}">
                <a16:creationId xmlns="" xmlns:a16="http://schemas.microsoft.com/office/drawing/2014/main" id="{BCDCDC76-8D06-4863-9903-3BFDAA9FDA46}"/>
              </a:ext>
            </a:extLst>
          </p:cNvPr>
          <p:cNvSpPr>
            <a:spLocks noGrp="1"/>
          </p:cNvSpPr>
          <p:nvPr>
            <p:ph type="body" sz="quarter" idx="10"/>
          </p:nvPr>
        </p:nvSpPr>
        <p:spPr>
          <a:xfrm>
            <a:off x="874184" y="1339215"/>
            <a:ext cx="10498667" cy="4514810"/>
          </a:xfrm>
        </p:spPr>
        <p:txBody>
          <a:bodyPr/>
          <a:lstStyle/>
          <a:p>
            <a:pPr algn="just"/>
            <a:r>
              <a:rPr lang="en-US" sz="2000" b="1" dirty="0"/>
              <a:t>Classify the spectrum of patterns in how musicians respond, manage, or cope with post-performance mood</a:t>
            </a:r>
            <a:r>
              <a:rPr lang="en-US" sz="2000" b="1" dirty="0" smtClean="0"/>
              <a:t>.</a:t>
            </a:r>
          </a:p>
          <a:p>
            <a:pPr marL="0" indent="0" algn="just">
              <a:buNone/>
            </a:pPr>
            <a:endParaRPr lang="en-US" sz="2000" b="1" dirty="0" smtClean="0"/>
          </a:p>
          <a:p>
            <a:pPr algn="just"/>
            <a:r>
              <a:rPr lang="en-US" sz="2000" b="1" dirty="0" smtClean="0"/>
              <a:t>Related Survey Component </a:t>
            </a:r>
            <a:r>
              <a:rPr lang="en-US" sz="2000" dirty="0" smtClean="0"/>
              <a:t>– </a:t>
            </a:r>
            <a:r>
              <a:rPr lang="en-US" sz="2000" dirty="0" smtClean="0"/>
              <a:t>PANAS + Brief Coping Scale</a:t>
            </a:r>
            <a:endParaRPr lang="en-US" sz="1600" dirty="0" smtClean="0"/>
          </a:p>
          <a:p>
            <a:pPr marL="0" indent="0" algn="just">
              <a:buNone/>
            </a:pPr>
            <a:endParaRPr lang="en-US" sz="2000" dirty="0"/>
          </a:p>
          <a:p>
            <a:pPr algn="just"/>
            <a:endParaRPr lang="en-GB" sz="2000" dirty="0"/>
          </a:p>
        </p:txBody>
      </p:sp>
      <p:sp>
        <p:nvSpPr>
          <p:cNvPr id="4" name="TextBox 3"/>
          <p:cNvSpPr txBox="1"/>
          <p:nvPr/>
        </p:nvSpPr>
        <p:spPr>
          <a:xfrm>
            <a:off x="8992163" y="5545938"/>
            <a:ext cx="2848472" cy="307777"/>
          </a:xfrm>
          <a:prstGeom prst="rect">
            <a:avLst/>
          </a:prstGeom>
          <a:noFill/>
        </p:spPr>
        <p:txBody>
          <a:bodyPr wrap="none" rtlCol="0">
            <a:spAutoFit/>
          </a:bodyPr>
          <a:lstStyle/>
          <a:p>
            <a:pPr algn="ctr"/>
            <a:r>
              <a:rPr lang="en-US" sz="1400" dirty="0" smtClean="0"/>
              <a:t>Presented By: Tzu-</a:t>
            </a:r>
            <a:r>
              <a:rPr lang="en-US" sz="1400" dirty="0" err="1" smtClean="0"/>
              <a:t>Chiao</a:t>
            </a:r>
            <a:r>
              <a:rPr lang="en-US" sz="1400" dirty="0" smtClean="0"/>
              <a:t> “Julia” Tseng</a:t>
            </a:r>
            <a:endParaRPr lang="en-US" sz="1400" dirty="0"/>
          </a:p>
        </p:txBody>
      </p:sp>
      <p:sp>
        <p:nvSpPr>
          <p:cNvPr id="5" name="Oval 4"/>
          <p:cNvSpPr/>
          <p:nvPr/>
        </p:nvSpPr>
        <p:spPr>
          <a:xfrm>
            <a:off x="8085926" y="5101312"/>
            <a:ext cx="906237" cy="889872"/>
          </a:xfrm>
          <a:prstGeom prst="ellipse">
            <a:avLst/>
          </a:prstGeom>
          <a:blipFill>
            <a:blip r:embed="rId2">
              <a:extLst>
                <a:ext uri="{28A0092B-C50C-407E-A947-70E740481C1C}">
                  <a14:useLocalDpi xmlns:a14="http://schemas.microsoft.com/office/drawing/2010/main" val="0"/>
                </a:ext>
              </a:extLst>
            </a:blip>
            <a:srcRect/>
            <a:stretch>
              <a:fillRect t="-19000" b="-19000"/>
            </a:stretch>
          </a:blipFill>
        </p:spPr>
        <p:style>
          <a:lnRef idx="2">
            <a:schemeClr val="lt1">
              <a:hueOff val="0"/>
              <a:satOff val="0"/>
              <a:lumOff val="0"/>
              <a:alphaOff val="0"/>
            </a:schemeClr>
          </a:lnRef>
          <a:fillRef idx="1">
            <a:scrgbClr r="0" g="0" b="0"/>
          </a:fillRef>
          <a:effectRef idx="0">
            <a:schemeClr val="accent1">
              <a:tint val="50000"/>
              <a:hueOff val="0"/>
              <a:satOff val="0"/>
              <a:lumOff val="0"/>
              <a:alphaOff val="0"/>
            </a:schemeClr>
          </a:effectRef>
          <a:fontRef idx="minor">
            <a:schemeClr val="lt1">
              <a:hueOff val="0"/>
              <a:satOff val="0"/>
              <a:lumOff val="0"/>
              <a:alphaOff val="0"/>
            </a:schemeClr>
          </a:fontRef>
        </p:style>
      </p:sp>
    </p:spTree>
    <p:extLst>
      <p:ext uri="{BB962C8B-B14F-4D97-AF65-F5344CB8AC3E}">
        <p14:creationId xmlns:p14="http://schemas.microsoft.com/office/powerpoint/2010/main" val="1486063134"/>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 y="0"/>
            <a:ext cx="12251586" cy="6942221"/>
          </a:xfrm>
          <a:prstGeom prst="rect">
            <a:avLst/>
          </a:prstGeom>
        </p:spPr>
      </p:pic>
    </p:spTree>
    <p:extLst>
      <p:ext uri="{BB962C8B-B14F-4D97-AF65-F5344CB8AC3E}">
        <p14:creationId xmlns:p14="http://schemas.microsoft.com/office/powerpoint/2010/main" val="1124064668"/>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12700"/>
            <a:ext cx="12284242" cy="6929521"/>
          </a:xfrm>
          <a:prstGeom prst="rect">
            <a:avLst/>
          </a:prstGeom>
        </p:spPr>
      </p:pic>
    </p:spTree>
    <p:extLst>
      <p:ext uri="{BB962C8B-B14F-4D97-AF65-F5344CB8AC3E}">
        <p14:creationId xmlns:p14="http://schemas.microsoft.com/office/powerpoint/2010/main" val="1394990768"/>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CFE4614-B863-4ADF-AC63-75989E46E0A5}"/>
              </a:ext>
            </a:extLst>
          </p:cNvPr>
          <p:cNvSpPr>
            <a:spLocks noGrp="1"/>
          </p:cNvSpPr>
          <p:nvPr>
            <p:ph type="title"/>
          </p:nvPr>
        </p:nvSpPr>
        <p:spPr>
          <a:xfrm>
            <a:off x="406400" y="660435"/>
            <a:ext cx="10966451" cy="754083"/>
          </a:xfrm>
        </p:spPr>
        <p:txBody>
          <a:bodyPr/>
          <a:lstStyle/>
          <a:p>
            <a:r>
              <a:rPr lang="en-US" dirty="0" smtClean="0"/>
              <a:t>Recommendations</a:t>
            </a:r>
            <a:endParaRPr lang="en-US" dirty="0"/>
          </a:p>
        </p:txBody>
      </p:sp>
      <p:sp>
        <p:nvSpPr>
          <p:cNvPr id="3" name="Text Placeholder 2">
            <a:extLst>
              <a:ext uri="{FF2B5EF4-FFF2-40B4-BE49-F238E27FC236}">
                <a16:creationId xmlns:a16="http://schemas.microsoft.com/office/drawing/2014/main" xmlns="" id="{B176BBD5-83E8-48B3-ACCA-23DCE88BCB60}"/>
              </a:ext>
            </a:extLst>
          </p:cNvPr>
          <p:cNvSpPr>
            <a:spLocks noGrp="1"/>
          </p:cNvSpPr>
          <p:nvPr>
            <p:ph type="body" sz="quarter" idx="10"/>
          </p:nvPr>
        </p:nvSpPr>
        <p:spPr>
          <a:xfrm>
            <a:off x="874184" y="1414518"/>
            <a:ext cx="10498667" cy="4514810"/>
          </a:xfrm>
        </p:spPr>
        <p:txBody>
          <a:bodyPr/>
          <a:lstStyle/>
          <a:p>
            <a:pPr algn="just"/>
            <a:r>
              <a:rPr lang="en-GB" sz="1800" b="1" dirty="0" smtClean="0"/>
              <a:t>Current Recommendations</a:t>
            </a:r>
          </a:p>
          <a:p>
            <a:pPr lvl="2" algn="just"/>
            <a:r>
              <a:rPr lang="en-GB" sz="1600" dirty="0" smtClean="0"/>
              <a:t>At the initial meeting with our Client, we suggested the below deliverables to him,</a:t>
            </a:r>
          </a:p>
          <a:p>
            <a:pPr marL="1577340" lvl="4" indent="-342900" algn="just">
              <a:buFont typeface="+mj-lt"/>
              <a:buAutoNum type="arabicPeriod"/>
            </a:pPr>
            <a:r>
              <a:rPr lang="en-US" sz="1400" dirty="0"/>
              <a:t>A detailed written report which includes:</a:t>
            </a:r>
            <a:endParaRPr lang="en-GB" sz="1400" dirty="0"/>
          </a:p>
          <a:p>
            <a:pPr lvl="5" algn="just"/>
            <a:r>
              <a:rPr lang="en-US" sz="1400" dirty="0">
                <a:latin typeface="+mj-lt"/>
              </a:rPr>
              <a:t>A full description of the approach to the data collection and its preparation for analysis</a:t>
            </a:r>
            <a:endParaRPr lang="en-GB" sz="1400" dirty="0">
              <a:latin typeface="+mj-lt"/>
            </a:endParaRPr>
          </a:p>
          <a:p>
            <a:pPr lvl="5" algn="just"/>
            <a:r>
              <a:rPr lang="en-US" sz="1400" dirty="0">
                <a:latin typeface="+mj-lt"/>
              </a:rPr>
              <a:t>Documentation for each Analysis</a:t>
            </a:r>
            <a:endParaRPr lang="en-GB" sz="1400" dirty="0">
              <a:latin typeface="+mj-lt"/>
            </a:endParaRPr>
          </a:p>
          <a:p>
            <a:pPr lvl="5" algn="just"/>
            <a:r>
              <a:rPr lang="en-US" sz="1400" dirty="0">
                <a:latin typeface="+mj-lt"/>
              </a:rPr>
              <a:t>Visualization of the Analysis Results</a:t>
            </a:r>
            <a:endParaRPr lang="en-GB" sz="1400" dirty="0">
              <a:latin typeface="+mj-lt"/>
            </a:endParaRPr>
          </a:p>
          <a:p>
            <a:pPr lvl="5" algn="just"/>
            <a:r>
              <a:rPr lang="en-US" sz="1400" dirty="0">
                <a:latin typeface="+mj-lt"/>
              </a:rPr>
              <a:t>High-level observations and conclusions</a:t>
            </a:r>
            <a:endParaRPr lang="en-GB" sz="1400" dirty="0">
              <a:latin typeface="+mj-lt"/>
            </a:endParaRPr>
          </a:p>
          <a:p>
            <a:pPr marL="1577340" lvl="4" indent="-342900" algn="just">
              <a:buFont typeface="+mj-lt"/>
              <a:buAutoNum type="arabicPeriod"/>
            </a:pPr>
            <a:r>
              <a:rPr lang="en-US" sz="1400" dirty="0"/>
              <a:t>The Analysis Models and Codes for the </a:t>
            </a:r>
            <a:r>
              <a:rPr lang="en-US" sz="1400" dirty="0" smtClean="0"/>
              <a:t>Analysis</a:t>
            </a:r>
          </a:p>
          <a:p>
            <a:pPr marL="1577340" lvl="4" indent="-342900" algn="just">
              <a:buFont typeface="+mj-lt"/>
              <a:buAutoNum type="arabicPeriod"/>
            </a:pPr>
            <a:r>
              <a:rPr lang="en-US" sz="1400" dirty="0"/>
              <a:t>Knowledge transfer of all the analysis, technology and documentation </a:t>
            </a:r>
            <a:endParaRPr lang="en-GB" sz="1400" dirty="0"/>
          </a:p>
          <a:p>
            <a:pPr lvl="2" algn="just"/>
            <a:endParaRPr lang="en-GB" sz="1100" b="1" dirty="0"/>
          </a:p>
          <a:p>
            <a:pPr lvl="2" algn="just"/>
            <a:r>
              <a:rPr lang="en-US" sz="1400" dirty="0" smtClean="0"/>
              <a:t>We also suggested that instead of using Excel for visualizations, we can use a software such as Tableau. This helps to create different dashboards, as well it increases the presentation quality.</a:t>
            </a:r>
          </a:p>
          <a:p>
            <a:pPr marL="685800" lvl="2" indent="0" algn="just">
              <a:buNone/>
            </a:pPr>
            <a:endParaRPr lang="en-US" sz="1400" dirty="0" smtClean="0"/>
          </a:p>
          <a:p>
            <a:pPr algn="just"/>
            <a:r>
              <a:rPr lang="en-GB" sz="1800" b="1" dirty="0" smtClean="0"/>
              <a:t>Recommendations for the Next Phase</a:t>
            </a:r>
            <a:endParaRPr lang="en-GB" sz="1800" b="1" dirty="0"/>
          </a:p>
          <a:p>
            <a:pPr lvl="2" algn="just"/>
            <a:r>
              <a:rPr lang="en-GB" sz="1600" dirty="0" smtClean="0"/>
              <a:t>As we were going through the dataset we came up with some suggestions regarding the design of the survey,</a:t>
            </a:r>
          </a:p>
          <a:p>
            <a:pPr lvl="4" algn="just">
              <a:buFont typeface="+mj-lt"/>
              <a:buAutoNum type="arabicPeriod"/>
            </a:pPr>
            <a:r>
              <a:rPr lang="en-GB" sz="1400" dirty="0" smtClean="0"/>
              <a:t>Reduce the number of questions (maybe split the survey into different sections)</a:t>
            </a:r>
          </a:p>
          <a:p>
            <a:pPr lvl="4" algn="just">
              <a:buFont typeface="+mj-lt"/>
              <a:buAutoNum type="arabicPeriod"/>
            </a:pPr>
            <a:r>
              <a:rPr lang="en-GB" sz="1400" dirty="0" smtClean="0"/>
              <a:t>Reduce the number of questions that expect free-form comments since they pose challenges to the analysis process</a:t>
            </a:r>
            <a:endParaRPr lang="en-US" sz="1400" dirty="0" smtClean="0"/>
          </a:p>
          <a:p>
            <a:pPr lvl="3" algn="just"/>
            <a:endParaRPr lang="en-US" sz="1600" dirty="0" smtClean="0">
              <a:solidFill>
                <a:schemeClr val="tx1">
                  <a:lumMod val="50000"/>
                </a:schemeClr>
              </a:solidFill>
            </a:endParaRPr>
          </a:p>
        </p:txBody>
      </p:sp>
    </p:spTree>
    <p:extLst>
      <p:ext uri="{BB962C8B-B14F-4D97-AF65-F5344CB8AC3E}">
        <p14:creationId xmlns:p14="http://schemas.microsoft.com/office/powerpoint/2010/main" val="403498655"/>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 Deliverables</a:t>
            </a:r>
            <a:endParaRPr lang="en-US" dirty="0"/>
          </a:p>
        </p:txBody>
      </p:sp>
      <p:sp>
        <p:nvSpPr>
          <p:cNvPr id="3" name="Text Placeholder 2"/>
          <p:cNvSpPr>
            <a:spLocks noGrp="1"/>
          </p:cNvSpPr>
          <p:nvPr>
            <p:ph type="body" sz="quarter" idx="10"/>
          </p:nvPr>
        </p:nvSpPr>
        <p:spPr/>
        <p:txBody>
          <a:bodyPr/>
          <a:lstStyle/>
          <a:p>
            <a:pPr lvl="0"/>
            <a:r>
              <a:rPr lang="en-US" sz="2000" dirty="0" smtClean="0"/>
              <a:t>A PowerPoint Presentation which </a:t>
            </a:r>
            <a:r>
              <a:rPr lang="en-US" sz="2000" dirty="0"/>
              <a:t>includes:</a:t>
            </a:r>
            <a:endParaRPr lang="en-GB" sz="2000" dirty="0"/>
          </a:p>
          <a:p>
            <a:pPr lvl="1"/>
            <a:r>
              <a:rPr lang="en-US" sz="1800" dirty="0"/>
              <a:t>A full description of the approach to the data collection and its preparation for analysis</a:t>
            </a:r>
            <a:endParaRPr lang="en-GB" sz="1800" dirty="0"/>
          </a:p>
          <a:p>
            <a:pPr lvl="1"/>
            <a:r>
              <a:rPr lang="en-US" sz="1800" dirty="0"/>
              <a:t>Documentation for each Analysis</a:t>
            </a:r>
            <a:endParaRPr lang="en-GB" sz="1800" dirty="0"/>
          </a:p>
          <a:p>
            <a:pPr lvl="1"/>
            <a:r>
              <a:rPr lang="en-US" sz="1800" dirty="0"/>
              <a:t>Visualization of the Analysis Results</a:t>
            </a:r>
            <a:endParaRPr lang="en-GB" sz="1800" dirty="0"/>
          </a:p>
          <a:p>
            <a:pPr lvl="1"/>
            <a:r>
              <a:rPr lang="en-US" sz="1800" dirty="0"/>
              <a:t>High-level observations and conclusions</a:t>
            </a:r>
            <a:endParaRPr lang="en-GB" sz="1800" dirty="0"/>
          </a:p>
          <a:p>
            <a:pPr lvl="0"/>
            <a:r>
              <a:rPr lang="en-US" sz="2000" dirty="0"/>
              <a:t>The Analysis Models and Codes for the Analysis</a:t>
            </a:r>
            <a:endParaRPr lang="en-GB" sz="2000" dirty="0"/>
          </a:p>
          <a:p>
            <a:pPr lvl="0"/>
            <a:r>
              <a:rPr lang="en-US" sz="2000" dirty="0"/>
              <a:t>Knowledge transfer of all the analysis, technology and documentation </a:t>
            </a:r>
            <a:endParaRPr lang="en-GB" sz="2000" dirty="0"/>
          </a:p>
          <a:p>
            <a:endParaRPr lang="en-US" sz="2400" dirty="0"/>
          </a:p>
        </p:txBody>
      </p:sp>
    </p:spTree>
    <p:extLst>
      <p:ext uri="{BB962C8B-B14F-4D97-AF65-F5344CB8AC3E}">
        <p14:creationId xmlns:p14="http://schemas.microsoft.com/office/powerpoint/2010/main" val="1553741030"/>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6" name="TextBox 5"/>
          <p:cNvSpPr txBox="1"/>
          <p:nvPr/>
        </p:nvSpPr>
        <p:spPr>
          <a:xfrm>
            <a:off x="3727844" y="2613238"/>
            <a:ext cx="4624985" cy="1015663"/>
          </a:xfrm>
          <a:prstGeom prst="rect">
            <a:avLst/>
          </a:prstGeom>
          <a:noFill/>
        </p:spPr>
        <p:txBody>
          <a:bodyPr wrap="none" rtlCol="0">
            <a:spAutoFit/>
          </a:bodyPr>
          <a:lstStyle/>
          <a:p>
            <a:pPr algn="ctr"/>
            <a:r>
              <a:rPr lang="en-US" sz="6000" b="1" dirty="0" smtClean="0">
                <a:solidFill>
                  <a:schemeClr val="bg1"/>
                </a:solidFill>
                <a:latin typeface="+mj-lt"/>
              </a:rPr>
              <a:t>Q &amp; A Session</a:t>
            </a:r>
            <a:endParaRPr lang="en-US" sz="6000" b="1" dirty="0">
              <a:solidFill>
                <a:schemeClr val="bg1"/>
              </a:solidFill>
              <a:latin typeface="+mj-lt"/>
            </a:endParaRPr>
          </a:p>
        </p:txBody>
      </p:sp>
    </p:spTree>
    <p:extLst>
      <p:ext uri="{BB962C8B-B14F-4D97-AF65-F5344CB8AC3E}">
        <p14:creationId xmlns:p14="http://schemas.microsoft.com/office/powerpoint/2010/main" val="1338855045"/>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6" name="TextBox 5"/>
          <p:cNvSpPr txBox="1"/>
          <p:nvPr/>
        </p:nvSpPr>
        <p:spPr>
          <a:xfrm>
            <a:off x="3227448" y="2613238"/>
            <a:ext cx="5625771" cy="1323439"/>
          </a:xfrm>
          <a:prstGeom prst="rect">
            <a:avLst/>
          </a:prstGeom>
          <a:noFill/>
        </p:spPr>
        <p:txBody>
          <a:bodyPr wrap="none" rtlCol="0">
            <a:spAutoFit/>
          </a:bodyPr>
          <a:lstStyle/>
          <a:p>
            <a:pPr algn="ctr"/>
            <a:r>
              <a:rPr lang="en-US" sz="8000" b="1" dirty="0" smtClean="0">
                <a:solidFill>
                  <a:schemeClr val="bg1"/>
                </a:solidFill>
                <a:latin typeface="+mj-lt"/>
              </a:rPr>
              <a:t>THANK </a:t>
            </a:r>
            <a:r>
              <a:rPr lang="en-US" sz="8000" b="1" dirty="0" smtClean="0">
                <a:solidFill>
                  <a:schemeClr val="bg1"/>
                </a:solidFill>
                <a:latin typeface="+mj-lt"/>
              </a:rPr>
              <a:t>YOU!</a:t>
            </a:r>
            <a:endParaRPr lang="en-US" sz="8000" b="1" dirty="0">
              <a:solidFill>
                <a:schemeClr val="bg1"/>
              </a:solidFill>
              <a:latin typeface="+mj-lt"/>
            </a:endParaRPr>
          </a:p>
        </p:txBody>
      </p:sp>
    </p:spTree>
    <p:extLst>
      <p:ext uri="{BB962C8B-B14F-4D97-AF65-F5344CB8AC3E}">
        <p14:creationId xmlns:p14="http://schemas.microsoft.com/office/powerpoint/2010/main" val="87159631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D3530E4-3045-4DF0-9C40-E86BEF432CFE}"/>
              </a:ext>
            </a:extLst>
          </p:cNvPr>
          <p:cNvSpPr>
            <a:spLocks noGrp="1"/>
          </p:cNvSpPr>
          <p:nvPr>
            <p:ph type="title"/>
          </p:nvPr>
        </p:nvSpPr>
        <p:spPr/>
        <p:txBody>
          <a:bodyPr/>
          <a:lstStyle/>
          <a:p>
            <a:r>
              <a:rPr lang="en-US" dirty="0"/>
              <a:t>Team </a:t>
            </a:r>
            <a:r>
              <a:rPr lang="en-US" dirty="0" smtClean="0"/>
              <a:t>Profile (Roles and Responsibilities)</a:t>
            </a:r>
            <a:endParaRPr lang="en-US" dirty="0"/>
          </a:p>
        </p:txBody>
      </p:sp>
      <p:graphicFrame>
        <p:nvGraphicFramePr>
          <p:cNvPr id="6" name="Content Placeholder 5">
            <a:extLst>
              <a:ext uri="{FF2B5EF4-FFF2-40B4-BE49-F238E27FC236}">
                <a16:creationId xmlns="" xmlns:a16="http://schemas.microsoft.com/office/drawing/2014/main" id="{4D24F8A1-DA5E-4544-9F60-FA09ADABC942}"/>
              </a:ext>
            </a:extLst>
          </p:cNvPr>
          <p:cNvGraphicFramePr>
            <a:graphicFrameLocks noGrp="1"/>
          </p:cNvGraphicFramePr>
          <p:nvPr>
            <p:ph sz="quarter" idx="12"/>
            <p:extLst>
              <p:ext uri="{D42A27DB-BD31-4B8C-83A1-F6EECF244321}">
                <p14:modId xmlns:p14="http://schemas.microsoft.com/office/powerpoint/2010/main" val="413597057"/>
              </p:ext>
            </p:extLst>
          </p:nvPr>
        </p:nvGraphicFramePr>
        <p:xfrm>
          <a:off x="874713" y="1350963"/>
          <a:ext cx="10498137" cy="436870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5060542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Budget Utilization</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302719406"/>
              </p:ext>
            </p:extLst>
          </p:nvPr>
        </p:nvGraphicFramePr>
        <p:xfrm>
          <a:off x="1455987" y="1230931"/>
          <a:ext cx="8867275" cy="4652515"/>
        </p:xfrm>
        <a:graphic>
          <a:graphicData uri="http://schemas.openxmlformats.org/drawingml/2006/table">
            <a:tbl>
              <a:tblPr>
                <a:tableStyleId>{125E5076-3810-47DD-B79F-674D7AD40C01}</a:tableStyleId>
              </a:tblPr>
              <a:tblGrid>
                <a:gridCol w="1052804"/>
                <a:gridCol w="1290055"/>
                <a:gridCol w="2075950"/>
                <a:gridCol w="1542135"/>
                <a:gridCol w="1660761"/>
                <a:gridCol w="1245570"/>
              </a:tblGrid>
              <a:tr h="686436">
                <a:tc>
                  <a:txBody>
                    <a:bodyPr/>
                    <a:lstStyle/>
                    <a:p>
                      <a:pPr algn="ctr" fontAlgn="ctr"/>
                      <a:r>
                        <a:rPr lang="en-US" sz="1400" b="1" u="none" strike="noStrike" dirty="0">
                          <a:effectLst/>
                          <a:latin typeface="+mj-lt"/>
                        </a:rPr>
                        <a:t>Week</a:t>
                      </a:r>
                      <a:endParaRPr lang="en-US" sz="1400" b="1" i="0" u="none" strike="noStrike" dirty="0">
                        <a:solidFill>
                          <a:srgbClr val="FFFFFF"/>
                        </a:solidFill>
                        <a:effectLst/>
                        <a:latin typeface="+mj-lt"/>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US" sz="1400" b="1" u="none" strike="noStrike" dirty="0">
                          <a:effectLst/>
                          <a:latin typeface="+mj-lt"/>
                        </a:rPr>
                        <a:t>Hours</a:t>
                      </a:r>
                      <a:endParaRPr lang="en-US" sz="1400" b="1" i="0" u="none" strike="noStrike" dirty="0">
                        <a:solidFill>
                          <a:srgbClr val="FFFFFF"/>
                        </a:solidFill>
                        <a:effectLst/>
                        <a:latin typeface="+mj-lt"/>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US" sz="1400" b="1" u="none" strike="noStrike" dirty="0">
                          <a:effectLst/>
                          <a:latin typeface="+mj-lt"/>
                        </a:rPr>
                        <a:t>Standard Rate</a:t>
                      </a:r>
                      <a:endParaRPr lang="en-US" sz="1400" b="1" i="0" u="none" strike="noStrike" dirty="0">
                        <a:solidFill>
                          <a:srgbClr val="FFFFFF"/>
                        </a:solidFill>
                        <a:effectLst/>
                        <a:latin typeface="+mj-lt"/>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US" sz="1400" b="1" u="none" strike="noStrike" dirty="0">
                          <a:effectLst/>
                          <a:latin typeface="+mj-lt"/>
                        </a:rPr>
                        <a:t>Actual Cost</a:t>
                      </a:r>
                      <a:endParaRPr lang="en-US" sz="1400" b="1" i="0" u="none" strike="noStrike" dirty="0">
                        <a:solidFill>
                          <a:srgbClr val="FFFFFF"/>
                        </a:solidFill>
                        <a:effectLst/>
                        <a:latin typeface="+mj-lt"/>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US" sz="1400" b="1" u="none" strike="noStrike" dirty="0">
                          <a:effectLst/>
                          <a:latin typeface="+mj-lt"/>
                        </a:rPr>
                        <a:t>Estimated Cost At Completion</a:t>
                      </a:r>
                      <a:endParaRPr lang="en-US" sz="1400" b="1" i="0" u="none" strike="noStrike" dirty="0">
                        <a:solidFill>
                          <a:srgbClr val="FFFFFF"/>
                        </a:solidFill>
                        <a:effectLst/>
                        <a:latin typeface="+mj-lt"/>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US" sz="1400" b="1" u="none" strike="noStrike" dirty="0">
                          <a:effectLst/>
                          <a:latin typeface="+mj-lt"/>
                        </a:rPr>
                        <a:t>Variance</a:t>
                      </a:r>
                      <a:endParaRPr lang="en-US" sz="1400" b="1" i="0" u="none" strike="noStrike" dirty="0">
                        <a:solidFill>
                          <a:srgbClr val="FFFFFF"/>
                        </a:solidFill>
                        <a:effectLst/>
                        <a:latin typeface="+mj-lt"/>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05083">
                <a:tc>
                  <a:txBody>
                    <a:bodyPr/>
                    <a:lstStyle/>
                    <a:p>
                      <a:pPr algn="ctr" fontAlgn="b"/>
                      <a:r>
                        <a:rPr lang="nl-NL" sz="1200" b="1" u="none" strike="noStrike" dirty="0">
                          <a:solidFill>
                            <a:sysClr val="windowText" lastClr="000000"/>
                          </a:solidFill>
                          <a:effectLst/>
                          <a:latin typeface="+mj-lt"/>
                        </a:rPr>
                        <a:t> Week 1</a:t>
                      </a:r>
                      <a:endParaRPr lang="nl-NL" sz="1200" b="1" i="0" u="none" strike="noStrike" dirty="0">
                        <a:solidFill>
                          <a:sysClr val="windowText" lastClr="000000"/>
                        </a:solidFill>
                        <a:effectLst/>
                        <a:latin typeface="+mj-lt"/>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100" b="1" u="none" strike="noStrike" dirty="0">
                          <a:solidFill>
                            <a:sysClr val="windowText" lastClr="000000"/>
                          </a:solidFill>
                          <a:effectLst/>
                        </a:rPr>
                        <a:t>15</a:t>
                      </a:r>
                      <a:endParaRPr lang="en-US" sz="1100" b="1" i="0" u="none" strike="noStrike" dirty="0">
                        <a:solidFill>
                          <a:sysClr val="windowText" lastClr="000000"/>
                        </a:solidFill>
                        <a:effectLst/>
                        <a:latin typeface="Calibri"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100" b="1" u="none" strike="noStrike" dirty="0">
                          <a:solidFill>
                            <a:sysClr val="windowText" lastClr="000000"/>
                          </a:solidFill>
                          <a:effectLst/>
                        </a:rPr>
                        <a:t> $50.00 </a:t>
                      </a:r>
                      <a:endParaRPr lang="en-US" sz="1100" b="1" i="0" u="none" strike="noStrike" dirty="0">
                        <a:solidFill>
                          <a:sysClr val="windowText" lastClr="000000"/>
                        </a:solidFill>
                        <a:effectLst/>
                        <a:latin typeface="Calibri"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fontAlgn="b"/>
                      <a:r>
                        <a:rPr lang="en-US" sz="1100" b="1" u="none" strike="noStrike" dirty="0">
                          <a:solidFill>
                            <a:sysClr val="windowText" lastClr="000000"/>
                          </a:solidFill>
                          <a:effectLst/>
                        </a:rPr>
                        <a:t> $750.00 </a:t>
                      </a:r>
                      <a:endParaRPr lang="en-US" sz="1100" b="1" i="0" u="none" strike="noStrike" dirty="0">
                        <a:solidFill>
                          <a:sysClr val="windowText" lastClr="000000"/>
                        </a:solidFill>
                        <a:effectLst/>
                        <a:latin typeface="Calibri"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fontAlgn="b"/>
                      <a:r>
                        <a:rPr lang="en-US" sz="1100" b="1" u="none" strike="noStrike" dirty="0">
                          <a:solidFill>
                            <a:sysClr val="windowText" lastClr="000000"/>
                          </a:solidFill>
                          <a:effectLst/>
                        </a:rPr>
                        <a:t> $1,000.00 </a:t>
                      </a:r>
                      <a:endParaRPr lang="en-US" sz="1100" b="1" i="0" u="none" strike="noStrike" dirty="0">
                        <a:solidFill>
                          <a:sysClr val="windowText" lastClr="000000"/>
                        </a:solidFill>
                        <a:effectLst/>
                        <a:latin typeface="Calibri"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fontAlgn="b"/>
                      <a:r>
                        <a:rPr lang="is-IS" sz="1100" b="1" u="none" strike="noStrike" dirty="0">
                          <a:solidFill>
                            <a:sysClr val="windowText" lastClr="000000"/>
                          </a:solidFill>
                          <a:effectLst/>
                        </a:rPr>
                        <a:t>250</a:t>
                      </a:r>
                      <a:endParaRPr lang="is-IS" sz="1100" b="1" i="0" u="none" strike="noStrike" dirty="0">
                        <a:solidFill>
                          <a:sysClr val="windowText" lastClr="000000"/>
                        </a:solidFill>
                        <a:effectLst/>
                        <a:latin typeface="Calibri"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05083">
                <a:tc>
                  <a:txBody>
                    <a:bodyPr/>
                    <a:lstStyle/>
                    <a:p>
                      <a:pPr algn="ctr" fontAlgn="b"/>
                      <a:r>
                        <a:rPr lang="nl-NL" sz="1200" b="1" u="none" strike="noStrike" dirty="0">
                          <a:solidFill>
                            <a:sysClr val="windowText" lastClr="000000"/>
                          </a:solidFill>
                          <a:effectLst/>
                          <a:latin typeface="+mj-lt"/>
                        </a:rPr>
                        <a:t> Week 2</a:t>
                      </a:r>
                      <a:endParaRPr lang="nl-NL" sz="1200" b="1" i="0" u="none" strike="noStrike" dirty="0">
                        <a:solidFill>
                          <a:sysClr val="windowText" lastClr="000000"/>
                        </a:solidFill>
                        <a:effectLst/>
                        <a:latin typeface="+mj-lt"/>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100" b="1" u="none" strike="noStrike" dirty="0">
                          <a:solidFill>
                            <a:sysClr val="windowText" lastClr="000000"/>
                          </a:solidFill>
                          <a:effectLst/>
                        </a:rPr>
                        <a:t>9</a:t>
                      </a:r>
                      <a:endParaRPr lang="en-US" sz="1100" b="1" i="0" u="none" strike="noStrike" dirty="0">
                        <a:solidFill>
                          <a:sysClr val="windowText" lastClr="000000"/>
                        </a:solidFill>
                        <a:effectLst/>
                        <a:latin typeface="Calibri"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100" b="1" u="none" strike="noStrike" dirty="0">
                          <a:solidFill>
                            <a:sysClr val="windowText" lastClr="000000"/>
                          </a:solidFill>
                          <a:effectLst/>
                        </a:rPr>
                        <a:t> $50.00 </a:t>
                      </a:r>
                      <a:endParaRPr lang="en-US" sz="1100" b="1" i="0" u="none" strike="noStrike" dirty="0">
                        <a:solidFill>
                          <a:sysClr val="windowText" lastClr="000000"/>
                        </a:solidFill>
                        <a:effectLst/>
                        <a:latin typeface="Calibri"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fontAlgn="b"/>
                      <a:r>
                        <a:rPr lang="en-US" sz="1100" b="1" u="none" strike="noStrike" dirty="0">
                          <a:solidFill>
                            <a:sysClr val="windowText" lastClr="000000"/>
                          </a:solidFill>
                          <a:effectLst/>
                        </a:rPr>
                        <a:t> $450.00 </a:t>
                      </a:r>
                      <a:endParaRPr lang="en-US" sz="1100" b="1" i="0" u="none" strike="noStrike" dirty="0">
                        <a:solidFill>
                          <a:sysClr val="windowText" lastClr="000000"/>
                        </a:solidFill>
                        <a:effectLst/>
                        <a:latin typeface="Calibri"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fontAlgn="b"/>
                      <a:r>
                        <a:rPr lang="en-US" sz="1100" b="1" u="none" strike="noStrike" dirty="0">
                          <a:solidFill>
                            <a:sysClr val="windowText" lastClr="000000"/>
                          </a:solidFill>
                          <a:effectLst/>
                        </a:rPr>
                        <a:t> $1,000.00 </a:t>
                      </a:r>
                      <a:endParaRPr lang="en-US" sz="1100" b="1" i="0" u="none" strike="noStrike" dirty="0">
                        <a:solidFill>
                          <a:sysClr val="windowText" lastClr="000000"/>
                        </a:solidFill>
                        <a:effectLst/>
                        <a:latin typeface="Calibri"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fontAlgn="b"/>
                      <a:r>
                        <a:rPr lang="en-US" sz="1100" b="1" u="none" strike="noStrike" dirty="0">
                          <a:solidFill>
                            <a:sysClr val="windowText" lastClr="000000"/>
                          </a:solidFill>
                          <a:effectLst/>
                        </a:rPr>
                        <a:t>550</a:t>
                      </a:r>
                      <a:endParaRPr lang="en-US" sz="1100" b="1" i="0" u="none" strike="noStrike" dirty="0">
                        <a:solidFill>
                          <a:sysClr val="windowText" lastClr="000000"/>
                        </a:solidFill>
                        <a:effectLst/>
                        <a:latin typeface="Calibri"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05083">
                <a:tc>
                  <a:txBody>
                    <a:bodyPr/>
                    <a:lstStyle/>
                    <a:p>
                      <a:pPr algn="ctr" fontAlgn="b"/>
                      <a:r>
                        <a:rPr lang="nl-NL" sz="1200" b="1" u="none" strike="noStrike" dirty="0">
                          <a:solidFill>
                            <a:sysClr val="windowText" lastClr="000000"/>
                          </a:solidFill>
                          <a:effectLst/>
                          <a:latin typeface="+mj-lt"/>
                        </a:rPr>
                        <a:t> Week 3</a:t>
                      </a:r>
                      <a:endParaRPr lang="nl-NL" sz="1200" b="1" i="0" u="none" strike="noStrike" dirty="0">
                        <a:solidFill>
                          <a:sysClr val="windowText" lastClr="000000"/>
                        </a:solidFill>
                        <a:effectLst/>
                        <a:latin typeface="+mj-lt"/>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nb-NO" sz="1100" b="1" u="none" strike="noStrike" dirty="0">
                          <a:solidFill>
                            <a:sysClr val="windowText" lastClr="000000"/>
                          </a:solidFill>
                          <a:effectLst/>
                        </a:rPr>
                        <a:t>11.5</a:t>
                      </a:r>
                      <a:endParaRPr lang="nb-NO" sz="1100" b="1" i="0" u="none" strike="noStrike" dirty="0">
                        <a:solidFill>
                          <a:sysClr val="windowText" lastClr="000000"/>
                        </a:solidFill>
                        <a:effectLst/>
                        <a:latin typeface="Calibri"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100" b="1" u="none" strike="noStrike" dirty="0">
                          <a:solidFill>
                            <a:sysClr val="windowText" lastClr="000000"/>
                          </a:solidFill>
                          <a:effectLst/>
                        </a:rPr>
                        <a:t> $50.00 </a:t>
                      </a:r>
                      <a:endParaRPr lang="en-US" sz="1100" b="1" i="0" u="none" strike="noStrike" dirty="0">
                        <a:solidFill>
                          <a:sysClr val="windowText" lastClr="000000"/>
                        </a:solidFill>
                        <a:effectLst/>
                        <a:latin typeface="Calibri"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fontAlgn="b"/>
                      <a:r>
                        <a:rPr lang="en-US" sz="1100" b="1" u="none" strike="noStrike" dirty="0">
                          <a:solidFill>
                            <a:sysClr val="windowText" lastClr="000000"/>
                          </a:solidFill>
                          <a:effectLst/>
                        </a:rPr>
                        <a:t> $575.00 </a:t>
                      </a:r>
                      <a:endParaRPr lang="en-US" sz="1100" b="1" i="0" u="none" strike="noStrike" dirty="0">
                        <a:solidFill>
                          <a:sysClr val="windowText" lastClr="000000"/>
                        </a:solidFill>
                        <a:effectLst/>
                        <a:latin typeface="Calibri"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fontAlgn="b"/>
                      <a:r>
                        <a:rPr lang="en-US" sz="1100" b="1" u="none" strike="noStrike">
                          <a:solidFill>
                            <a:sysClr val="windowText" lastClr="000000"/>
                          </a:solidFill>
                          <a:effectLst/>
                        </a:rPr>
                        <a:t> $1,000.00 </a:t>
                      </a:r>
                      <a:endParaRPr lang="en-US" sz="1100" b="1" i="0" u="none" strike="noStrike">
                        <a:solidFill>
                          <a:sysClr val="windowText" lastClr="000000"/>
                        </a:solidFill>
                        <a:effectLst/>
                        <a:latin typeface="Calibri"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fontAlgn="b"/>
                      <a:r>
                        <a:rPr lang="is-IS" sz="1100" b="1" u="none" strike="noStrike" dirty="0">
                          <a:solidFill>
                            <a:sysClr val="windowText" lastClr="000000"/>
                          </a:solidFill>
                          <a:effectLst/>
                        </a:rPr>
                        <a:t>425</a:t>
                      </a:r>
                      <a:endParaRPr lang="is-IS" sz="1100" b="1" i="0" u="none" strike="noStrike" dirty="0">
                        <a:solidFill>
                          <a:sysClr val="windowText" lastClr="000000"/>
                        </a:solidFill>
                        <a:effectLst/>
                        <a:latin typeface="Calibri"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05083">
                <a:tc>
                  <a:txBody>
                    <a:bodyPr/>
                    <a:lstStyle/>
                    <a:p>
                      <a:pPr algn="ctr" fontAlgn="b"/>
                      <a:r>
                        <a:rPr lang="nl-NL" sz="1200" b="1" u="none" strike="noStrike" dirty="0">
                          <a:solidFill>
                            <a:sysClr val="windowText" lastClr="000000"/>
                          </a:solidFill>
                          <a:effectLst/>
                          <a:latin typeface="+mj-lt"/>
                        </a:rPr>
                        <a:t> Week 4</a:t>
                      </a:r>
                      <a:endParaRPr lang="nl-NL" sz="1200" b="1" i="0" u="none" strike="noStrike" dirty="0">
                        <a:solidFill>
                          <a:sysClr val="windowText" lastClr="000000"/>
                        </a:solidFill>
                        <a:effectLst/>
                        <a:latin typeface="+mj-lt"/>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100" b="1" u="none" strike="noStrike" dirty="0">
                          <a:solidFill>
                            <a:sysClr val="windowText" lastClr="000000"/>
                          </a:solidFill>
                          <a:effectLst/>
                        </a:rPr>
                        <a:t>9</a:t>
                      </a:r>
                      <a:endParaRPr lang="en-US" sz="1100" b="1" i="0" u="none" strike="noStrike" dirty="0">
                        <a:solidFill>
                          <a:sysClr val="windowText" lastClr="000000"/>
                        </a:solidFill>
                        <a:effectLst/>
                        <a:latin typeface="Calibri"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100" b="1" u="none" strike="noStrike" dirty="0">
                          <a:solidFill>
                            <a:sysClr val="windowText" lastClr="000000"/>
                          </a:solidFill>
                          <a:effectLst/>
                        </a:rPr>
                        <a:t> $50.00 </a:t>
                      </a:r>
                      <a:endParaRPr lang="en-US" sz="1100" b="1" i="0" u="none" strike="noStrike" dirty="0">
                        <a:solidFill>
                          <a:sysClr val="windowText" lastClr="000000"/>
                        </a:solidFill>
                        <a:effectLst/>
                        <a:latin typeface="Calibri"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fontAlgn="b"/>
                      <a:r>
                        <a:rPr lang="en-US" sz="1100" b="1" u="none" strike="noStrike" dirty="0">
                          <a:solidFill>
                            <a:sysClr val="windowText" lastClr="000000"/>
                          </a:solidFill>
                          <a:effectLst/>
                        </a:rPr>
                        <a:t> $450.00 </a:t>
                      </a:r>
                      <a:endParaRPr lang="en-US" sz="1100" b="1" i="0" u="none" strike="noStrike" dirty="0">
                        <a:solidFill>
                          <a:sysClr val="windowText" lastClr="000000"/>
                        </a:solidFill>
                        <a:effectLst/>
                        <a:latin typeface="Calibri"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fontAlgn="b"/>
                      <a:r>
                        <a:rPr lang="en-US" sz="1100" b="1" u="none" strike="noStrike">
                          <a:solidFill>
                            <a:sysClr val="windowText" lastClr="000000"/>
                          </a:solidFill>
                          <a:effectLst/>
                        </a:rPr>
                        <a:t> $1,000.00 </a:t>
                      </a:r>
                      <a:endParaRPr lang="en-US" sz="1100" b="1" i="0" u="none" strike="noStrike">
                        <a:solidFill>
                          <a:sysClr val="windowText" lastClr="000000"/>
                        </a:solidFill>
                        <a:effectLst/>
                        <a:latin typeface="Calibri"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fontAlgn="b"/>
                      <a:r>
                        <a:rPr lang="en-US" sz="1100" b="1" u="none" strike="noStrike" dirty="0">
                          <a:solidFill>
                            <a:sysClr val="windowText" lastClr="000000"/>
                          </a:solidFill>
                          <a:effectLst/>
                        </a:rPr>
                        <a:t>550</a:t>
                      </a:r>
                      <a:endParaRPr lang="en-US" sz="1100" b="1" i="0" u="none" strike="noStrike" dirty="0">
                        <a:solidFill>
                          <a:sysClr val="windowText" lastClr="000000"/>
                        </a:solidFill>
                        <a:effectLst/>
                        <a:latin typeface="Calibri"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05083">
                <a:tc>
                  <a:txBody>
                    <a:bodyPr/>
                    <a:lstStyle/>
                    <a:p>
                      <a:pPr algn="ctr" fontAlgn="b"/>
                      <a:r>
                        <a:rPr lang="nl-NL" sz="1200" b="1" u="none" strike="noStrike" dirty="0">
                          <a:solidFill>
                            <a:sysClr val="windowText" lastClr="000000"/>
                          </a:solidFill>
                          <a:effectLst/>
                          <a:latin typeface="+mj-lt"/>
                        </a:rPr>
                        <a:t> Week 5</a:t>
                      </a:r>
                      <a:endParaRPr lang="nl-NL" sz="1200" b="1" i="0" u="none" strike="noStrike" dirty="0">
                        <a:solidFill>
                          <a:sysClr val="windowText" lastClr="000000"/>
                        </a:solidFill>
                        <a:effectLst/>
                        <a:latin typeface="+mj-lt"/>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hr-HR" sz="1100" b="1" u="none" strike="noStrike" dirty="0">
                          <a:solidFill>
                            <a:sysClr val="windowText" lastClr="000000"/>
                          </a:solidFill>
                          <a:effectLst/>
                        </a:rPr>
                        <a:t>12.5</a:t>
                      </a:r>
                      <a:endParaRPr lang="hr-HR" sz="1100" b="1" i="0" u="none" strike="noStrike" dirty="0">
                        <a:solidFill>
                          <a:sysClr val="windowText" lastClr="000000"/>
                        </a:solidFill>
                        <a:effectLst/>
                        <a:latin typeface="Calibri"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100" b="1" u="none" strike="noStrike" dirty="0">
                          <a:solidFill>
                            <a:sysClr val="windowText" lastClr="000000"/>
                          </a:solidFill>
                          <a:effectLst/>
                        </a:rPr>
                        <a:t> $50.00 </a:t>
                      </a:r>
                      <a:endParaRPr lang="en-US" sz="1100" b="1" i="0" u="none" strike="noStrike" dirty="0">
                        <a:solidFill>
                          <a:sysClr val="windowText" lastClr="000000"/>
                        </a:solidFill>
                        <a:effectLst/>
                        <a:latin typeface="Calibri"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fontAlgn="b"/>
                      <a:r>
                        <a:rPr lang="en-US" sz="1100" b="1" u="none" strike="noStrike" dirty="0">
                          <a:solidFill>
                            <a:sysClr val="windowText" lastClr="000000"/>
                          </a:solidFill>
                          <a:effectLst/>
                        </a:rPr>
                        <a:t> $625.00 </a:t>
                      </a:r>
                      <a:endParaRPr lang="en-US" sz="1100" b="1" i="0" u="none" strike="noStrike" dirty="0">
                        <a:solidFill>
                          <a:sysClr val="windowText" lastClr="000000"/>
                        </a:solidFill>
                        <a:effectLst/>
                        <a:latin typeface="Calibri"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fontAlgn="b"/>
                      <a:r>
                        <a:rPr lang="en-US" sz="1100" b="1" u="none" strike="noStrike" dirty="0">
                          <a:solidFill>
                            <a:sysClr val="windowText" lastClr="000000"/>
                          </a:solidFill>
                          <a:effectLst/>
                        </a:rPr>
                        <a:t> $1,000.00 </a:t>
                      </a:r>
                      <a:endParaRPr lang="en-US" sz="1100" b="1" i="0" u="none" strike="noStrike" dirty="0">
                        <a:solidFill>
                          <a:sysClr val="windowText" lastClr="000000"/>
                        </a:solidFill>
                        <a:effectLst/>
                        <a:latin typeface="Calibri"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fontAlgn="b"/>
                      <a:r>
                        <a:rPr lang="en-US" sz="1100" b="1" u="none" strike="noStrike" dirty="0">
                          <a:solidFill>
                            <a:sysClr val="windowText" lastClr="000000"/>
                          </a:solidFill>
                          <a:effectLst/>
                        </a:rPr>
                        <a:t>375</a:t>
                      </a:r>
                      <a:endParaRPr lang="en-US" sz="1100" b="1" i="0" u="none" strike="noStrike" dirty="0">
                        <a:solidFill>
                          <a:sysClr val="windowText" lastClr="000000"/>
                        </a:solidFill>
                        <a:effectLst/>
                        <a:latin typeface="Calibri"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05083">
                <a:tc>
                  <a:txBody>
                    <a:bodyPr/>
                    <a:lstStyle/>
                    <a:p>
                      <a:pPr algn="ctr" fontAlgn="b"/>
                      <a:r>
                        <a:rPr lang="nl-NL" sz="1200" b="1" u="none" strike="noStrike" dirty="0">
                          <a:solidFill>
                            <a:sysClr val="windowText" lastClr="000000"/>
                          </a:solidFill>
                          <a:effectLst/>
                          <a:latin typeface="+mj-lt"/>
                        </a:rPr>
                        <a:t> Week 6</a:t>
                      </a:r>
                      <a:endParaRPr lang="nl-NL" sz="1200" b="1" i="0" u="none" strike="noStrike" dirty="0">
                        <a:solidFill>
                          <a:sysClr val="windowText" lastClr="000000"/>
                        </a:solidFill>
                        <a:effectLst/>
                        <a:latin typeface="+mj-lt"/>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100" b="1" u="none" strike="noStrike" dirty="0">
                          <a:solidFill>
                            <a:sysClr val="windowText" lastClr="000000"/>
                          </a:solidFill>
                          <a:effectLst/>
                        </a:rPr>
                        <a:t>15</a:t>
                      </a:r>
                      <a:endParaRPr lang="en-US" sz="1100" b="1" i="0" u="none" strike="noStrike" dirty="0">
                        <a:solidFill>
                          <a:sysClr val="windowText" lastClr="000000"/>
                        </a:solidFill>
                        <a:effectLst/>
                        <a:latin typeface="Calibri"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100" b="1" u="none" strike="noStrike" dirty="0">
                          <a:solidFill>
                            <a:sysClr val="windowText" lastClr="000000"/>
                          </a:solidFill>
                          <a:effectLst/>
                        </a:rPr>
                        <a:t> $50.00 </a:t>
                      </a:r>
                      <a:endParaRPr lang="en-US" sz="1100" b="1" i="0" u="none" strike="noStrike" dirty="0">
                        <a:solidFill>
                          <a:sysClr val="windowText" lastClr="000000"/>
                        </a:solidFill>
                        <a:effectLst/>
                        <a:latin typeface="Calibri"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fontAlgn="b"/>
                      <a:r>
                        <a:rPr lang="en-US" sz="1100" b="1" u="none" strike="noStrike" dirty="0">
                          <a:solidFill>
                            <a:sysClr val="windowText" lastClr="000000"/>
                          </a:solidFill>
                          <a:effectLst/>
                        </a:rPr>
                        <a:t> $750.00 </a:t>
                      </a:r>
                      <a:endParaRPr lang="en-US" sz="1100" b="1" i="0" u="none" strike="noStrike" dirty="0">
                        <a:solidFill>
                          <a:sysClr val="windowText" lastClr="000000"/>
                        </a:solidFill>
                        <a:effectLst/>
                        <a:latin typeface="Calibri"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fontAlgn="b"/>
                      <a:r>
                        <a:rPr lang="en-US" sz="1100" b="1" u="none" strike="noStrike" dirty="0">
                          <a:solidFill>
                            <a:sysClr val="windowText" lastClr="000000"/>
                          </a:solidFill>
                          <a:effectLst/>
                        </a:rPr>
                        <a:t> $1,000.00 </a:t>
                      </a:r>
                      <a:endParaRPr lang="en-US" sz="1100" b="1" i="0" u="none" strike="noStrike" dirty="0">
                        <a:solidFill>
                          <a:sysClr val="windowText" lastClr="000000"/>
                        </a:solidFill>
                        <a:effectLst/>
                        <a:latin typeface="Calibri"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fontAlgn="b"/>
                      <a:r>
                        <a:rPr lang="is-IS" sz="1100" b="1" u="none" strike="noStrike" dirty="0">
                          <a:solidFill>
                            <a:sysClr val="windowText" lastClr="000000"/>
                          </a:solidFill>
                          <a:effectLst/>
                        </a:rPr>
                        <a:t>250</a:t>
                      </a:r>
                      <a:endParaRPr lang="is-IS" sz="1100" b="1" i="0" u="none" strike="noStrike" dirty="0">
                        <a:solidFill>
                          <a:sysClr val="windowText" lastClr="000000"/>
                        </a:solidFill>
                        <a:effectLst/>
                        <a:latin typeface="Calibri"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05083">
                <a:tc>
                  <a:txBody>
                    <a:bodyPr/>
                    <a:lstStyle/>
                    <a:p>
                      <a:pPr algn="ctr" fontAlgn="b"/>
                      <a:r>
                        <a:rPr lang="en-US" sz="1200" b="1" u="none" strike="noStrike" dirty="0">
                          <a:solidFill>
                            <a:sysClr val="windowText" lastClr="000000"/>
                          </a:solidFill>
                          <a:effectLst/>
                          <a:latin typeface="+mj-lt"/>
                        </a:rPr>
                        <a:t>Week 7</a:t>
                      </a:r>
                      <a:endParaRPr lang="en-US" sz="1200" b="1" i="0" u="none" strike="noStrike" dirty="0">
                        <a:solidFill>
                          <a:sysClr val="windowText" lastClr="000000"/>
                        </a:solidFill>
                        <a:effectLst/>
                        <a:latin typeface="+mj-lt"/>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100" b="1" u="none" strike="noStrike" dirty="0">
                          <a:solidFill>
                            <a:sysClr val="windowText" lastClr="000000"/>
                          </a:solidFill>
                          <a:effectLst/>
                        </a:rPr>
                        <a:t>15</a:t>
                      </a:r>
                      <a:endParaRPr lang="en-US" sz="1100" b="1" i="0" u="none" strike="noStrike" dirty="0">
                        <a:solidFill>
                          <a:sysClr val="windowText" lastClr="000000"/>
                        </a:solidFill>
                        <a:effectLst/>
                        <a:latin typeface="Calibri"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100" b="1" u="none" strike="noStrike">
                          <a:solidFill>
                            <a:sysClr val="windowText" lastClr="000000"/>
                          </a:solidFill>
                          <a:effectLst/>
                        </a:rPr>
                        <a:t> $50.00 </a:t>
                      </a:r>
                      <a:endParaRPr lang="en-US" sz="1100" b="1" i="0" u="none" strike="noStrike">
                        <a:solidFill>
                          <a:sysClr val="windowText" lastClr="000000"/>
                        </a:solidFill>
                        <a:effectLst/>
                        <a:latin typeface="Calibri"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fontAlgn="b"/>
                      <a:r>
                        <a:rPr lang="en-US" sz="1100" b="1" u="none" strike="noStrike" dirty="0">
                          <a:solidFill>
                            <a:sysClr val="windowText" lastClr="000000"/>
                          </a:solidFill>
                          <a:effectLst/>
                        </a:rPr>
                        <a:t> $750.00 </a:t>
                      </a:r>
                      <a:endParaRPr lang="en-US" sz="1100" b="1" i="0" u="none" strike="noStrike" dirty="0">
                        <a:solidFill>
                          <a:sysClr val="windowText" lastClr="000000"/>
                        </a:solidFill>
                        <a:effectLst/>
                        <a:latin typeface="Calibri"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fontAlgn="b"/>
                      <a:r>
                        <a:rPr lang="en-US" sz="1100" b="1" u="none" strike="noStrike" dirty="0">
                          <a:solidFill>
                            <a:sysClr val="windowText" lastClr="000000"/>
                          </a:solidFill>
                          <a:effectLst/>
                        </a:rPr>
                        <a:t> $1,000.00 </a:t>
                      </a:r>
                      <a:endParaRPr lang="en-US" sz="1100" b="1" i="0" u="none" strike="noStrike" dirty="0">
                        <a:solidFill>
                          <a:sysClr val="windowText" lastClr="000000"/>
                        </a:solidFill>
                        <a:effectLst/>
                        <a:latin typeface="Calibri"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fontAlgn="b"/>
                      <a:r>
                        <a:rPr lang="is-IS" sz="1100" b="1" u="none" strike="noStrike" dirty="0">
                          <a:solidFill>
                            <a:sysClr val="windowText" lastClr="000000"/>
                          </a:solidFill>
                          <a:effectLst/>
                        </a:rPr>
                        <a:t>250</a:t>
                      </a:r>
                      <a:endParaRPr lang="is-IS" sz="1100" b="1" i="0" u="none" strike="noStrike" dirty="0">
                        <a:solidFill>
                          <a:sysClr val="windowText" lastClr="000000"/>
                        </a:solidFill>
                        <a:effectLst/>
                        <a:latin typeface="Calibri"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05083">
                <a:tc>
                  <a:txBody>
                    <a:bodyPr/>
                    <a:lstStyle/>
                    <a:p>
                      <a:pPr algn="ctr" fontAlgn="b"/>
                      <a:r>
                        <a:rPr lang="en-US" sz="1200" b="1" u="none" strike="noStrike" dirty="0">
                          <a:solidFill>
                            <a:sysClr val="windowText" lastClr="000000"/>
                          </a:solidFill>
                          <a:effectLst/>
                          <a:latin typeface="+mj-lt"/>
                        </a:rPr>
                        <a:t>Week 8</a:t>
                      </a:r>
                      <a:endParaRPr lang="en-US" sz="1200" b="1" i="0" u="none" strike="noStrike" dirty="0">
                        <a:solidFill>
                          <a:sysClr val="windowText" lastClr="000000"/>
                        </a:solidFill>
                        <a:effectLst/>
                        <a:latin typeface="+mj-lt"/>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100" b="1" u="none" strike="noStrike" dirty="0">
                          <a:solidFill>
                            <a:sysClr val="windowText" lastClr="000000"/>
                          </a:solidFill>
                          <a:effectLst/>
                        </a:rPr>
                        <a:t>16</a:t>
                      </a:r>
                      <a:endParaRPr lang="en-US" sz="1100" b="1" i="0" u="none" strike="noStrike" dirty="0">
                        <a:solidFill>
                          <a:sysClr val="windowText" lastClr="000000"/>
                        </a:solidFill>
                        <a:effectLst/>
                        <a:latin typeface="Calibri"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100" b="1" u="none" strike="noStrike">
                          <a:solidFill>
                            <a:sysClr val="windowText" lastClr="000000"/>
                          </a:solidFill>
                          <a:effectLst/>
                        </a:rPr>
                        <a:t> $50.00 </a:t>
                      </a:r>
                      <a:endParaRPr lang="en-US" sz="1100" b="1" i="0" u="none" strike="noStrike">
                        <a:solidFill>
                          <a:sysClr val="windowText" lastClr="000000"/>
                        </a:solidFill>
                        <a:effectLst/>
                        <a:latin typeface="Calibri"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fontAlgn="b"/>
                      <a:r>
                        <a:rPr lang="en-US" sz="1100" b="1" u="none" strike="noStrike" dirty="0">
                          <a:solidFill>
                            <a:sysClr val="windowText" lastClr="000000"/>
                          </a:solidFill>
                          <a:effectLst/>
                        </a:rPr>
                        <a:t> $800.00 </a:t>
                      </a:r>
                      <a:endParaRPr lang="en-US" sz="1100" b="1" i="0" u="none" strike="noStrike" dirty="0">
                        <a:solidFill>
                          <a:sysClr val="windowText" lastClr="000000"/>
                        </a:solidFill>
                        <a:effectLst/>
                        <a:latin typeface="Calibri"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fontAlgn="b"/>
                      <a:r>
                        <a:rPr lang="en-US" sz="1100" b="1" u="none" strike="noStrike" dirty="0">
                          <a:solidFill>
                            <a:sysClr val="windowText" lastClr="000000"/>
                          </a:solidFill>
                          <a:effectLst/>
                        </a:rPr>
                        <a:t> $1,000.00 </a:t>
                      </a:r>
                      <a:endParaRPr lang="en-US" sz="1100" b="1" i="0" u="none" strike="noStrike" dirty="0">
                        <a:solidFill>
                          <a:sysClr val="windowText" lastClr="000000"/>
                        </a:solidFill>
                        <a:effectLst/>
                        <a:latin typeface="Calibri"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fontAlgn="b"/>
                      <a:r>
                        <a:rPr lang="is-IS" sz="1100" b="1" u="none" strike="noStrike" dirty="0">
                          <a:solidFill>
                            <a:sysClr val="windowText" lastClr="000000"/>
                          </a:solidFill>
                          <a:effectLst/>
                        </a:rPr>
                        <a:t>200</a:t>
                      </a:r>
                      <a:endParaRPr lang="is-IS" sz="1100" b="1" i="0" u="none" strike="noStrike" dirty="0">
                        <a:solidFill>
                          <a:sysClr val="windowText" lastClr="000000"/>
                        </a:solidFill>
                        <a:effectLst/>
                        <a:latin typeface="Calibri"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05083">
                <a:tc>
                  <a:txBody>
                    <a:bodyPr/>
                    <a:lstStyle/>
                    <a:p>
                      <a:pPr algn="ctr" fontAlgn="b"/>
                      <a:r>
                        <a:rPr lang="en-US" sz="1200" b="1" u="none" strike="noStrike" dirty="0">
                          <a:solidFill>
                            <a:sysClr val="windowText" lastClr="000000"/>
                          </a:solidFill>
                          <a:effectLst/>
                          <a:latin typeface="+mj-lt"/>
                        </a:rPr>
                        <a:t>Week 9</a:t>
                      </a:r>
                      <a:endParaRPr lang="en-US" sz="1200" b="1" i="0" u="none" strike="noStrike" dirty="0">
                        <a:solidFill>
                          <a:sysClr val="windowText" lastClr="000000"/>
                        </a:solidFill>
                        <a:effectLst/>
                        <a:latin typeface="+mj-lt"/>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is-IS" sz="1100" b="1" u="none" strike="noStrike" dirty="0">
                          <a:solidFill>
                            <a:sysClr val="windowText" lastClr="000000"/>
                          </a:solidFill>
                          <a:effectLst/>
                        </a:rPr>
                        <a:t>20</a:t>
                      </a:r>
                      <a:endParaRPr lang="is-IS" sz="1100" b="1" i="0" u="none" strike="noStrike" dirty="0">
                        <a:solidFill>
                          <a:sysClr val="windowText" lastClr="000000"/>
                        </a:solidFill>
                        <a:effectLst/>
                        <a:latin typeface="Calibri"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100" b="1" u="none" strike="noStrike">
                          <a:solidFill>
                            <a:sysClr val="windowText" lastClr="000000"/>
                          </a:solidFill>
                          <a:effectLst/>
                        </a:rPr>
                        <a:t> $50.00 </a:t>
                      </a:r>
                      <a:endParaRPr lang="en-US" sz="1100" b="1" i="0" u="none" strike="noStrike">
                        <a:solidFill>
                          <a:sysClr val="windowText" lastClr="000000"/>
                        </a:solidFill>
                        <a:effectLst/>
                        <a:latin typeface="Calibri"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fontAlgn="b"/>
                      <a:r>
                        <a:rPr lang="en-US" sz="1100" b="1" u="none" strike="noStrike" dirty="0">
                          <a:solidFill>
                            <a:sysClr val="windowText" lastClr="000000"/>
                          </a:solidFill>
                          <a:effectLst/>
                        </a:rPr>
                        <a:t> $1,000.00 </a:t>
                      </a:r>
                      <a:endParaRPr lang="en-US" sz="1100" b="1" i="0" u="none" strike="noStrike" dirty="0">
                        <a:solidFill>
                          <a:sysClr val="windowText" lastClr="000000"/>
                        </a:solidFill>
                        <a:effectLst/>
                        <a:latin typeface="Calibri"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fontAlgn="b"/>
                      <a:r>
                        <a:rPr lang="en-US" sz="1100" b="1" u="none" strike="noStrike" dirty="0">
                          <a:solidFill>
                            <a:sysClr val="windowText" lastClr="000000"/>
                          </a:solidFill>
                          <a:effectLst/>
                        </a:rPr>
                        <a:t> $1,000.00 </a:t>
                      </a:r>
                      <a:endParaRPr lang="en-US" sz="1100" b="1" i="0" u="none" strike="noStrike" dirty="0">
                        <a:solidFill>
                          <a:sysClr val="windowText" lastClr="000000"/>
                        </a:solidFill>
                        <a:effectLst/>
                        <a:latin typeface="Calibri"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fontAlgn="b"/>
                      <a:r>
                        <a:rPr lang="en-US" sz="1100" b="1" u="none" strike="noStrike" dirty="0">
                          <a:solidFill>
                            <a:sysClr val="windowText" lastClr="000000"/>
                          </a:solidFill>
                          <a:effectLst/>
                        </a:rPr>
                        <a:t>0</a:t>
                      </a:r>
                      <a:endParaRPr lang="en-US" sz="1100" b="1" i="0" u="none" strike="noStrike" dirty="0">
                        <a:solidFill>
                          <a:sysClr val="windowText" lastClr="000000"/>
                        </a:solidFill>
                        <a:effectLst/>
                        <a:latin typeface="Calibri"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05083">
                <a:tc>
                  <a:txBody>
                    <a:bodyPr/>
                    <a:lstStyle/>
                    <a:p>
                      <a:pPr algn="ctr" fontAlgn="b"/>
                      <a:r>
                        <a:rPr lang="nl-NL" sz="1200" b="1" u="none" strike="noStrike" dirty="0">
                          <a:solidFill>
                            <a:sysClr val="windowText" lastClr="000000"/>
                          </a:solidFill>
                          <a:effectLst/>
                          <a:latin typeface="+mj-lt"/>
                        </a:rPr>
                        <a:t>Week 10</a:t>
                      </a:r>
                      <a:endParaRPr lang="nl-NL" sz="1200" b="1" i="0" u="none" strike="noStrike" dirty="0">
                        <a:solidFill>
                          <a:sysClr val="windowText" lastClr="000000"/>
                        </a:solidFill>
                        <a:effectLst/>
                        <a:latin typeface="+mj-lt"/>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100" b="1" u="none" strike="noStrike">
                          <a:solidFill>
                            <a:sysClr val="windowText" lastClr="000000"/>
                          </a:solidFill>
                          <a:effectLst/>
                        </a:rPr>
                        <a:t>17</a:t>
                      </a:r>
                      <a:endParaRPr lang="en-US" sz="1100" b="1" i="0" u="none" strike="noStrike">
                        <a:solidFill>
                          <a:sysClr val="windowText" lastClr="000000"/>
                        </a:solidFill>
                        <a:effectLst/>
                        <a:latin typeface="Calibri"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100" b="1" u="none" strike="noStrike">
                          <a:solidFill>
                            <a:sysClr val="windowText" lastClr="000000"/>
                          </a:solidFill>
                          <a:effectLst/>
                        </a:rPr>
                        <a:t> $50.00 </a:t>
                      </a:r>
                      <a:endParaRPr lang="en-US" sz="1100" b="1" i="0" u="none" strike="noStrike">
                        <a:solidFill>
                          <a:sysClr val="windowText" lastClr="000000"/>
                        </a:solidFill>
                        <a:effectLst/>
                        <a:latin typeface="Calibri"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fontAlgn="b"/>
                      <a:r>
                        <a:rPr lang="en-US" sz="1100" b="1" u="none" strike="noStrike" dirty="0">
                          <a:solidFill>
                            <a:sysClr val="windowText" lastClr="000000"/>
                          </a:solidFill>
                          <a:effectLst/>
                        </a:rPr>
                        <a:t> $850.00 </a:t>
                      </a:r>
                      <a:endParaRPr lang="en-US" sz="1100" b="1" i="0" u="none" strike="noStrike" dirty="0">
                        <a:solidFill>
                          <a:sysClr val="windowText" lastClr="000000"/>
                        </a:solidFill>
                        <a:effectLst/>
                        <a:latin typeface="Calibri"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fontAlgn="b"/>
                      <a:r>
                        <a:rPr lang="en-US" sz="1100" b="1" u="none" strike="noStrike" dirty="0">
                          <a:solidFill>
                            <a:sysClr val="windowText" lastClr="000000"/>
                          </a:solidFill>
                          <a:effectLst/>
                        </a:rPr>
                        <a:t> $1,000.00 </a:t>
                      </a:r>
                      <a:endParaRPr lang="en-US" sz="1100" b="1" i="0" u="none" strike="noStrike" dirty="0">
                        <a:solidFill>
                          <a:sysClr val="windowText" lastClr="000000"/>
                        </a:solidFill>
                        <a:effectLst/>
                        <a:latin typeface="Calibri"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fontAlgn="b"/>
                      <a:r>
                        <a:rPr lang="en-US" sz="1100" b="1" u="none" strike="noStrike" dirty="0">
                          <a:solidFill>
                            <a:sysClr val="windowText" lastClr="000000"/>
                          </a:solidFill>
                          <a:effectLst/>
                        </a:rPr>
                        <a:t>150</a:t>
                      </a:r>
                      <a:endParaRPr lang="en-US" sz="1100" b="1" i="0" u="none" strike="noStrike" dirty="0">
                        <a:solidFill>
                          <a:sysClr val="windowText" lastClr="000000"/>
                        </a:solidFill>
                        <a:effectLst/>
                        <a:latin typeface="Calibri"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05083">
                <a:tc>
                  <a:txBody>
                    <a:bodyPr/>
                    <a:lstStyle/>
                    <a:p>
                      <a:pPr algn="ctr" fontAlgn="b"/>
                      <a:r>
                        <a:rPr lang="nl-NL" sz="1200" b="1" u="none" strike="noStrike" dirty="0">
                          <a:solidFill>
                            <a:sysClr val="windowText" lastClr="000000"/>
                          </a:solidFill>
                          <a:effectLst/>
                          <a:latin typeface="+mj-lt"/>
                        </a:rPr>
                        <a:t>Week 11</a:t>
                      </a:r>
                      <a:endParaRPr lang="nl-NL" sz="1200" b="1" i="0" u="none" strike="noStrike" dirty="0">
                        <a:solidFill>
                          <a:sysClr val="windowText" lastClr="000000"/>
                        </a:solidFill>
                        <a:effectLst/>
                        <a:latin typeface="+mj-lt"/>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is-IS" sz="1100" b="1" u="none" strike="noStrike" dirty="0">
                          <a:solidFill>
                            <a:sysClr val="windowText" lastClr="000000"/>
                          </a:solidFill>
                          <a:effectLst/>
                        </a:rPr>
                        <a:t>21</a:t>
                      </a:r>
                      <a:endParaRPr lang="is-IS" sz="1100" b="1" i="0" u="none" strike="noStrike" dirty="0">
                        <a:solidFill>
                          <a:sysClr val="windowText" lastClr="000000"/>
                        </a:solidFill>
                        <a:effectLst/>
                        <a:latin typeface="Calibri"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100" b="1" u="none" strike="noStrike" dirty="0">
                          <a:solidFill>
                            <a:sysClr val="windowText" lastClr="000000"/>
                          </a:solidFill>
                          <a:effectLst/>
                        </a:rPr>
                        <a:t> $50.00 </a:t>
                      </a:r>
                      <a:endParaRPr lang="en-US" sz="1100" b="1" i="0" u="none" strike="noStrike" dirty="0">
                        <a:solidFill>
                          <a:sysClr val="windowText" lastClr="000000"/>
                        </a:solidFill>
                        <a:effectLst/>
                        <a:latin typeface="Calibri"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fontAlgn="b"/>
                      <a:r>
                        <a:rPr lang="en-US" sz="1100" b="1" u="none" strike="noStrike" dirty="0">
                          <a:solidFill>
                            <a:sysClr val="windowText" lastClr="000000"/>
                          </a:solidFill>
                          <a:effectLst/>
                        </a:rPr>
                        <a:t> $1,050.00 </a:t>
                      </a:r>
                      <a:endParaRPr lang="en-US" sz="1100" b="1" i="0" u="none" strike="noStrike" dirty="0">
                        <a:solidFill>
                          <a:sysClr val="windowText" lastClr="000000"/>
                        </a:solidFill>
                        <a:effectLst/>
                        <a:latin typeface="Calibri"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fontAlgn="b"/>
                      <a:r>
                        <a:rPr lang="en-US" sz="1100" b="1" u="none" strike="noStrike" dirty="0">
                          <a:solidFill>
                            <a:sysClr val="windowText" lastClr="000000"/>
                          </a:solidFill>
                          <a:effectLst/>
                        </a:rPr>
                        <a:t> $1,000.00 </a:t>
                      </a:r>
                      <a:endParaRPr lang="en-US" sz="1100" b="1" i="0" u="none" strike="noStrike" dirty="0">
                        <a:solidFill>
                          <a:sysClr val="windowText" lastClr="000000"/>
                        </a:solidFill>
                        <a:effectLst/>
                        <a:latin typeface="Calibri"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fontAlgn="b"/>
                      <a:r>
                        <a:rPr lang="uk-UA" sz="1100" b="1" u="none" strike="noStrike" dirty="0">
                          <a:solidFill>
                            <a:sysClr val="windowText" lastClr="000000"/>
                          </a:solidFill>
                          <a:effectLst/>
                        </a:rPr>
                        <a:t>-50</a:t>
                      </a:r>
                      <a:endParaRPr lang="uk-UA" sz="1100" b="1" i="0" u="none" strike="noStrike" dirty="0">
                        <a:solidFill>
                          <a:sysClr val="windowText" lastClr="000000"/>
                        </a:solidFill>
                        <a:effectLst/>
                        <a:latin typeface="Calibri"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05083">
                <a:tc>
                  <a:txBody>
                    <a:bodyPr/>
                    <a:lstStyle/>
                    <a:p>
                      <a:pPr algn="ctr" fontAlgn="b"/>
                      <a:r>
                        <a:rPr lang="nl-NL" sz="1200" b="1" u="none" strike="noStrike" dirty="0">
                          <a:solidFill>
                            <a:sysClr val="windowText" lastClr="000000"/>
                          </a:solidFill>
                          <a:effectLst/>
                          <a:latin typeface="+mj-lt"/>
                        </a:rPr>
                        <a:t>Week 12</a:t>
                      </a:r>
                      <a:endParaRPr lang="nl-NL" sz="1200" b="1" i="0" u="none" strike="noStrike" dirty="0">
                        <a:solidFill>
                          <a:sysClr val="windowText" lastClr="000000"/>
                        </a:solidFill>
                        <a:effectLst/>
                        <a:latin typeface="+mj-lt"/>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is-IS" sz="1100" b="1" u="none" strike="noStrike">
                          <a:solidFill>
                            <a:sysClr val="windowText" lastClr="000000"/>
                          </a:solidFill>
                          <a:effectLst/>
                        </a:rPr>
                        <a:t>27</a:t>
                      </a:r>
                      <a:endParaRPr lang="is-IS" sz="1100" b="1" i="0" u="none" strike="noStrike">
                        <a:solidFill>
                          <a:sysClr val="windowText" lastClr="000000"/>
                        </a:solidFill>
                        <a:effectLst/>
                        <a:latin typeface="Calibri"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100" b="1" u="none" strike="noStrike">
                          <a:solidFill>
                            <a:sysClr val="windowText" lastClr="000000"/>
                          </a:solidFill>
                          <a:effectLst/>
                        </a:rPr>
                        <a:t> $50.00 </a:t>
                      </a:r>
                      <a:endParaRPr lang="en-US" sz="1100" b="1" i="0" u="none" strike="noStrike">
                        <a:solidFill>
                          <a:sysClr val="windowText" lastClr="000000"/>
                        </a:solidFill>
                        <a:effectLst/>
                        <a:latin typeface="Calibri"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fontAlgn="b"/>
                      <a:r>
                        <a:rPr lang="en-US" sz="1100" b="1" u="none" strike="noStrike" dirty="0">
                          <a:solidFill>
                            <a:sysClr val="windowText" lastClr="000000"/>
                          </a:solidFill>
                          <a:effectLst/>
                        </a:rPr>
                        <a:t> $1,350.00 </a:t>
                      </a:r>
                      <a:endParaRPr lang="en-US" sz="1100" b="1" i="0" u="none" strike="noStrike" dirty="0">
                        <a:solidFill>
                          <a:sysClr val="windowText" lastClr="000000"/>
                        </a:solidFill>
                        <a:effectLst/>
                        <a:latin typeface="Calibri"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fontAlgn="b"/>
                      <a:r>
                        <a:rPr lang="en-US" sz="1100" b="1" u="none" strike="noStrike" dirty="0">
                          <a:solidFill>
                            <a:sysClr val="windowText" lastClr="000000"/>
                          </a:solidFill>
                          <a:effectLst/>
                        </a:rPr>
                        <a:t> $1,000.00 </a:t>
                      </a:r>
                      <a:endParaRPr lang="en-US" sz="1100" b="1" i="0" u="none" strike="noStrike" dirty="0">
                        <a:solidFill>
                          <a:sysClr val="windowText" lastClr="000000"/>
                        </a:solidFill>
                        <a:effectLst/>
                        <a:latin typeface="Calibri"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fontAlgn="b"/>
                      <a:r>
                        <a:rPr lang="bg-BG" sz="1100" b="1" u="none" strike="noStrike" dirty="0">
                          <a:solidFill>
                            <a:sysClr val="windowText" lastClr="000000"/>
                          </a:solidFill>
                          <a:effectLst/>
                        </a:rPr>
                        <a:t>-350</a:t>
                      </a:r>
                      <a:endParaRPr lang="bg-BG" sz="1100" b="1" i="0" u="none" strike="noStrike" dirty="0">
                        <a:solidFill>
                          <a:sysClr val="windowText" lastClr="000000"/>
                        </a:solidFill>
                        <a:effectLst/>
                        <a:latin typeface="Calibri"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05083">
                <a:tc gridSpan="3">
                  <a:txBody>
                    <a:bodyPr/>
                    <a:lstStyle/>
                    <a:p>
                      <a:pPr algn="ctr" fontAlgn="b"/>
                      <a:r>
                        <a:rPr lang="sk-SK" sz="1200" b="1" i="0" u="none" strike="noStrike" dirty="0" smtClean="0">
                          <a:solidFill>
                            <a:sysClr val="windowText" lastClr="000000"/>
                          </a:solidFill>
                          <a:effectLst/>
                          <a:latin typeface="+mj-lt"/>
                        </a:rPr>
                        <a:t>Grand Total</a:t>
                      </a:r>
                      <a:endParaRPr lang="sk-SK" sz="1200" b="1" i="0" u="none" strike="noStrike" dirty="0">
                        <a:solidFill>
                          <a:sysClr val="windowText" lastClr="000000"/>
                        </a:solidFill>
                        <a:effectLst/>
                        <a:latin typeface="+mj-lt"/>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pPr algn="l" fontAlgn="b"/>
                      <a:endParaRPr lang="sk-SK" sz="1100" b="1" i="0" u="none" strike="noStrike" dirty="0">
                        <a:solidFill>
                          <a:sysClr val="windowText" lastClr="000000"/>
                        </a:solidFill>
                        <a:effectLst/>
                        <a:latin typeface="Calibri"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pPr algn="l" fontAlgn="b"/>
                      <a:endParaRPr lang="sk-SK" sz="1100" b="1" i="0" u="none" strike="noStrike" dirty="0">
                        <a:solidFill>
                          <a:sysClr val="windowText" lastClr="000000"/>
                        </a:solidFill>
                        <a:effectLst/>
                        <a:latin typeface="Calibri"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fontAlgn="b"/>
                      <a:r>
                        <a:rPr lang="en-US" sz="1200" b="1" u="none" strike="noStrike" dirty="0">
                          <a:solidFill>
                            <a:sysClr val="windowText" lastClr="000000"/>
                          </a:solidFill>
                          <a:effectLst/>
                          <a:latin typeface="+mj-lt"/>
                        </a:rPr>
                        <a:t> $9,400.00 </a:t>
                      </a:r>
                      <a:endParaRPr lang="en-US" sz="1200" b="1" i="0" u="none" strike="noStrike" dirty="0">
                        <a:solidFill>
                          <a:sysClr val="windowText" lastClr="000000"/>
                        </a:solidFill>
                        <a:effectLst/>
                        <a:latin typeface="+mj-lt"/>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r" fontAlgn="b"/>
                      <a:r>
                        <a:rPr lang="en-US" sz="1200" b="1" u="none" strike="noStrike" dirty="0">
                          <a:solidFill>
                            <a:sysClr val="windowText" lastClr="000000"/>
                          </a:solidFill>
                          <a:effectLst/>
                          <a:latin typeface="+mj-lt"/>
                        </a:rPr>
                        <a:t> $12,000.00 </a:t>
                      </a:r>
                      <a:endParaRPr lang="en-US" sz="1200" b="1" i="0" u="none" strike="noStrike" dirty="0">
                        <a:solidFill>
                          <a:sysClr val="windowText" lastClr="000000"/>
                        </a:solidFill>
                        <a:effectLst/>
                        <a:latin typeface="+mj-lt"/>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fontAlgn="b"/>
                      <a:r>
                        <a:rPr lang="en-US" sz="1200" b="1" u="none" strike="noStrike" dirty="0">
                          <a:solidFill>
                            <a:sysClr val="windowText" lastClr="000000"/>
                          </a:solidFill>
                          <a:effectLst/>
                          <a:latin typeface="+mj-lt"/>
                        </a:rPr>
                        <a:t> $2,600.00 </a:t>
                      </a:r>
                      <a:endParaRPr lang="en-US" sz="1200" b="1" i="0" u="none" strike="noStrike" dirty="0">
                        <a:solidFill>
                          <a:sysClr val="windowText" lastClr="000000"/>
                        </a:solidFill>
                        <a:effectLst/>
                        <a:latin typeface="+mj-lt"/>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bl>
          </a:graphicData>
        </a:graphic>
      </p:graphicFrame>
    </p:spTree>
    <p:extLst>
      <p:ext uri="{BB962C8B-B14F-4D97-AF65-F5344CB8AC3E}">
        <p14:creationId xmlns:p14="http://schemas.microsoft.com/office/powerpoint/2010/main" val="199288368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Overall Project Expenses</a:t>
            </a:r>
            <a:endParaRPr lang="en-US" dirty="0"/>
          </a:p>
        </p:txBody>
      </p:sp>
      <p:graphicFrame>
        <p:nvGraphicFramePr>
          <p:cNvPr id="6" name="Chart 5">
            <a:extLst>
              <a:ext uri="{FF2B5EF4-FFF2-40B4-BE49-F238E27FC236}">
                <a16:creationId xmlns:xdr="http://schemas.openxmlformats.org/drawingml/2006/spreadsheetDrawing" xmlns="" xmlns:a16="http://schemas.microsoft.com/office/drawing/2014/main" xmlns:lc="http://schemas.openxmlformats.org/drawingml/2006/lockedCanvas" id="{DB8BF19F-182B-49EF-BFE1-5F89A25DA55F}"/>
              </a:ext>
            </a:extLst>
          </p:cNvPr>
          <p:cNvGraphicFramePr>
            <a:graphicFrameLocks/>
          </p:cNvGraphicFramePr>
          <p:nvPr>
            <p:extLst>
              <p:ext uri="{D42A27DB-BD31-4B8C-83A1-F6EECF244321}">
                <p14:modId xmlns:p14="http://schemas.microsoft.com/office/powerpoint/2010/main" val="987847588"/>
              </p:ext>
            </p:extLst>
          </p:nvPr>
        </p:nvGraphicFramePr>
        <p:xfrm>
          <a:off x="1386640" y="1339215"/>
          <a:ext cx="9986211" cy="441188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37662909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4AC39A3-0A10-456F-A8D6-45CF88F51A5B}"/>
              </a:ext>
            </a:extLst>
          </p:cNvPr>
          <p:cNvSpPr>
            <a:spLocks noGrp="1"/>
          </p:cNvSpPr>
          <p:nvPr>
            <p:ph type="title"/>
          </p:nvPr>
        </p:nvSpPr>
        <p:spPr/>
        <p:txBody>
          <a:bodyPr/>
          <a:lstStyle/>
          <a:p>
            <a:r>
              <a:rPr lang="en-US" dirty="0" smtClean="0"/>
              <a:t>Initial Research </a:t>
            </a:r>
            <a:r>
              <a:rPr lang="en-US" dirty="0" smtClean="0"/>
              <a:t>Questions</a:t>
            </a:r>
            <a:endParaRPr lang="en-US" dirty="0"/>
          </a:p>
        </p:txBody>
      </p:sp>
      <p:sp>
        <p:nvSpPr>
          <p:cNvPr id="3" name="Text Placeholder 2">
            <a:extLst>
              <a:ext uri="{FF2B5EF4-FFF2-40B4-BE49-F238E27FC236}">
                <a16:creationId xmlns="" xmlns:a16="http://schemas.microsoft.com/office/drawing/2014/main" id="{BCDCDC76-8D06-4863-9903-3BFDAA9FDA46}"/>
              </a:ext>
            </a:extLst>
          </p:cNvPr>
          <p:cNvSpPr>
            <a:spLocks noGrp="1"/>
          </p:cNvSpPr>
          <p:nvPr>
            <p:ph type="body" sz="quarter" idx="10"/>
          </p:nvPr>
        </p:nvSpPr>
        <p:spPr/>
        <p:txBody>
          <a:bodyPr/>
          <a:lstStyle/>
          <a:p>
            <a:pPr algn="just"/>
            <a:r>
              <a:rPr lang="en-US" sz="2400" b="1" dirty="0"/>
              <a:t>Post-performance </a:t>
            </a:r>
            <a:r>
              <a:rPr lang="en-US" sz="2400" b="1" dirty="0" smtClean="0"/>
              <a:t>Emotions</a:t>
            </a:r>
            <a:endParaRPr lang="en-GB" sz="2400" b="1" dirty="0"/>
          </a:p>
          <a:p>
            <a:pPr lvl="1" algn="just"/>
            <a:r>
              <a:rPr lang="en-US" sz="1800" dirty="0"/>
              <a:t>Segment musicians who experience positive, and/or negative emotions after a </a:t>
            </a:r>
            <a:r>
              <a:rPr lang="en-US" sz="1800" dirty="0" smtClean="0"/>
              <a:t>performance.</a:t>
            </a:r>
            <a:r>
              <a:rPr lang="en-GB" sz="1800" dirty="0"/>
              <a:t> </a:t>
            </a:r>
            <a:r>
              <a:rPr lang="en-US" sz="1800" dirty="0" smtClean="0"/>
              <a:t>What </a:t>
            </a:r>
            <a:r>
              <a:rPr lang="en-US" sz="1800" dirty="0"/>
              <a:t>factors contribute to such emotions</a:t>
            </a:r>
            <a:r>
              <a:rPr lang="en-US" sz="1800" dirty="0" smtClean="0"/>
              <a:t>? (PANAS)</a:t>
            </a:r>
          </a:p>
          <a:p>
            <a:pPr lvl="1" algn="just"/>
            <a:r>
              <a:rPr lang="en-US" sz="1800" dirty="0" smtClean="0"/>
              <a:t>Is </a:t>
            </a:r>
            <a:r>
              <a:rPr lang="en-US" sz="1800" dirty="0"/>
              <a:t>there a relationship to the performance (good or bad), social connections, routines of a week, and the frequency of performances</a:t>
            </a:r>
            <a:r>
              <a:rPr lang="en-US" sz="1800" dirty="0" smtClean="0"/>
              <a:t>? (Demographics &amp; Substance Use + PANAS)</a:t>
            </a:r>
            <a:endParaRPr lang="en-GB" sz="1800" dirty="0"/>
          </a:p>
          <a:p>
            <a:pPr lvl="1" algn="just"/>
            <a:r>
              <a:rPr lang="en-US" sz="1800" dirty="0"/>
              <a:t>Identify post-performance behavioral patterns amongst and between musicians based on demographics</a:t>
            </a:r>
            <a:r>
              <a:rPr lang="en-US" sz="1800" dirty="0" smtClean="0"/>
              <a:t>? (Demographics &amp; Substance Use + Brief Coping Scale) </a:t>
            </a:r>
            <a:endParaRPr lang="en-GB" sz="1800" dirty="0"/>
          </a:p>
          <a:p>
            <a:pPr marL="411480" lvl="1" indent="0" algn="just">
              <a:buNone/>
            </a:pPr>
            <a:r>
              <a:rPr lang="en-US" dirty="0"/>
              <a:t> </a:t>
            </a:r>
            <a:endParaRPr lang="en-GB" dirty="0"/>
          </a:p>
          <a:p>
            <a:pPr algn="just"/>
            <a:r>
              <a:rPr lang="en-US" sz="2400" b="1" dirty="0"/>
              <a:t>Coping </a:t>
            </a:r>
            <a:r>
              <a:rPr lang="en-US" sz="2400" b="1" dirty="0" smtClean="0"/>
              <a:t>Mechanisms</a:t>
            </a:r>
            <a:endParaRPr lang="en-GB" sz="1800" dirty="0"/>
          </a:p>
          <a:p>
            <a:pPr lvl="1" algn="just"/>
            <a:r>
              <a:rPr lang="en-US" sz="1800" dirty="0"/>
              <a:t>Classify the spectrum of patterns in how musicians respond, manage, or cope with post-performance mood</a:t>
            </a:r>
            <a:r>
              <a:rPr lang="en-US" sz="1800" dirty="0" smtClean="0"/>
              <a:t>. </a:t>
            </a:r>
            <a:r>
              <a:rPr lang="en-US" sz="1800" dirty="0" smtClean="0"/>
              <a:t>(PANAS + Brief </a:t>
            </a:r>
            <a:r>
              <a:rPr lang="en-US" sz="1800" dirty="0" smtClean="0"/>
              <a:t>Coping </a:t>
            </a:r>
            <a:r>
              <a:rPr lang="en-US" sz="1800" dirty="0" smtClean="0"/>
              <a:t>Scale)</a:t>
            </a:r>
            <a:endParaRPr lang="en-GB" sz="1800" dirty="0"/>
          </a:p>
          <a:p>
            <a:pPr lvl="1" algn="just"/>
            <a:r>
              <a:rPr lang="en-US" sz="1800" dirty="0"/>
              <a:t>Identify patterns within the demographics of musicians in how they respond, manage, or cope with their post-performance mood response. </a:t>
            </a:r>
            <a:r>
              <a:rPr lang="en-US" sz="1800" dirty="0" smtClean="0"/>
              <a:t>(Demographics </a:t>
            </a:r>
            <a:r>
              <a:rPr lang="en-US" sz="1800" dirty="0"/>
              <a:t>&amp; Substance Use + Brief Coping Scale) </a:t>
            </a:r>
            <a:endParaRPr lang="en-GB" sz="1800" dirty="0"/>
          </a:p>
          <a:p>
            <a:pPr algn="just"/>
            <a:endParaRPr lang="en-GB" sz="2000" dirty="0"/>
          </a:p>
        </p:txBody>
      </p:sp>
    </p:spTree>
    <p:extLst>
      <p:ext uri="{BB962C8B-B14F-4D97-AF65-F5344CB8AC3E}">
        <p14:creationId xmlns:p14="http://schemas.microsoft.com/office/powerpoint/2010/main" val="114267819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CFE4614-B863-4ADF-AC63-75989E46E0A5}"/>
              </a:ext>
            </a:extLst>
          </p:cNvPr>
          <p:cNvSpPr>
            <a:spLocks noGrp="1"/>
          </p:cNvSpPr>
          <p:nvPr>
            <p:ph type="title"/>
          </p:nvPr>
        </p:nvSpPr>
        <p:spPr/>
        <p:txBody>
          <a:bodyPr/>
          <a:lstStyle/>
          <a:p>
            <a:r>
              <a:rPr lang="en-US" dirty="0"/>
              <a:t>Project </a:t>
            </a:r>
            <a:r>
              <a:rPr lang="en-US" dirty="0" smtClean="0"/>
              <a:t>Milestones</a:t>
            </a:r>
            <a:endParaRPr lang="en-US" dirty="0"/>
          </a:p>
        </p:txBody>
      </p:sp>
      <p:sp>
        <p:nvSpPr>
          <p:cNvPr id="3" name="Text Placeholder 2">
            <a:extLst>
              <a:ext uri="{FF2B5EF4-FFF2-40B4-BE49-F238E27FC236}">
                <a16:creationId xmlns:a16="http://schemas.microsoft.com/office/drawing/2014/main" xmlns="" id="{B176BBD5-83E8-48B3-ACCA-23DCE88BCB60}"/>
              </a:ext>
            </a:extLst>
          </p:cNvPr>
          <p:cNvSpPr>
            <a:spLocks noGrp="1"/>
          </p:cNvSpPr>
          <p:nvPr>
            <p:ph type="body" sz="quarter" idx="10"/>
          </p:nvPr>
        </p:nvSpPr>
        <p:spPr>
          <a:xfrm>
            <a:off x="874184" y="1339215"/>
            <a:ext cx="10498667" cy="4514810"/>
          </a:xfrm>
        </p:spPr>
        <p:txBody>
          <a:bodyPr/>
          <a:lstStyle/>
          <a:p>
            <a:pPr marL="342900" lvl="0" indent="-342900" algn="just">
              <a:buFont typeface="+mj-lt"/>
              <a:buAutoNum type="arabicPeriod"/>
            </a:pPr>
            <a:r>
              <a:rPr lang="en-GB" sz="2400" b="1" dirty="0" smtClean="0"/>
              <a:t>Project </a:t>
            </a:r>
            <a:r>
              <a:rPr lang="en-GB" sz="2400" b="1" dirty="0"/>
              <a:t>Kick-Off (Finalizing the Requirements)</a:t>
            </a:r>
            <a:endParaRPr lang="en-GB" sz="2400" dirty="0"/>
          </a:p>
          <a:p>
            <a:pPr lvl="1" algn="just"/>
            <a:r>
              <a:rPr lang="en-GB" sz="1600" dirty="0"/>
              <a:t>Upon receiving the dataset from the client, the team initialized the process of going through the data and getting ourselves familiar with it. </a:t>
            </a:r>
          </a:p>
          <a:p>
            <a:pPr lvl="1" algn="just"/>
            <a:r>
              <a:rPr lang="en-GB" sz="1600" dirty="0"/>
              <a:t>Initially, there were some questions regarding certain data points that we were unfamiliar with, but we were able to resolve those during our project kick-off meeting with Ace</a:t>
            </a:r>
            <a:r>
              <a:rPr lang="en-GB" sz="1600" dirty="0" smtClean="0"/>
              <a:t>.</a:t>
            </a:r>
          </a:p>
          <a:p>
            <a:pPr marL="411480" lvl="1" indent="0" algn="just">
              <a:buNone/>
            </a:pPr>
            <a:endParaRPr lang="en-US" sz="1600" dirty="0" smtClean="0"/>
          </a:p>
          <a:p>
            <a:pPr marL="457200" lvl="0" indent="-457200" algn="just">
              <a:buFont typeface="+mj-lt"/>
              <a:buAutoNum type="arabicPeriod"/>
            </a:pPr>
            <a:r>
              <a:rPr lang="en-GB" sz="2400" b="1" dirty="0"/>
              <a:t>Data Cleaning Phase 1 - Preparation (January 19</a:t>
            </a:r>
            <a:r>
              <a:rPr lang="en-GB" sz="2400" b="1" baseline="30000" dirty="0"/>
              <a:t>th</a:t>
            </a:r>
            <a:r>
              <a:rPr lang="en-GB" sz="2400" b="1" dirty="0"/>
              <a:t> – January 27</a:t>
            </a:r>
            <a:r>
              <a:rPr lang="en-GB" sz="2400" b="1" baseline="30000" dirty="0"/>
              <a:t>th</a:t>
            </a:r>
            <a:r>
              <a:rPr lang="en-GB" sz="2400" b="1" dirty="0"/>
              <a:t>, 2020)</a:t>
            </a:r>
            <a:endParaRPr lang="en-GB" sz="2400" dirty="0"/>
          </a:p>
          <a:p>
            <a:pPr lvl="1" algn="just"/>
            <a:r>
              <a:rPr lang="en-GB" sz="1600" dirty="0"/>
              <a:t>Once we were confident that we are familiar with all components of our dataset, and that we understood all our client’s requirements, the team started the Data Cleaning Phase of the project.</a:t>
            </a:r>
          </a:p>
          <a:p>
            <a:pPr lvl="1" algn="just"/>
            <a:r>
              <a:rPr lang="en-GB" sz="1600" dirty="0"/>
              <a:t>Since the dataset had responses from 3 main components namely, Demographics and Substance Use Questionnaire, PANAS Questionnaire, and Brief Coping Scale Questionnaire, we divided the 3 components amongst the team as below,</a:t>
            </a:r>
          </a:p>
          <a:p>
            <a:pPr marL="1303020" lvl="3" indent="-342900">
              <a:buFont typeface="+mj-lt"/>
              <a:buAutoNum type="arabicPeriod"/>
            </a:pPr>
            <a:r>
              <a:rPr lang="en-GB" sz="1600" dirty="0"/>
              <a:t>Demographics and Substance Use Questionnaire – Kaveesha Jayawardena</a:t>
            </a:r>
          </a:p>
          <a:p>
            <a:pPr marL="1303020" lvl="3" indent="-342900">
              <a:buFont typeface="+mj-lt"/>
              <a:buAutoNum type="arabicPeriod"/>
            </a:pPr>
            <a:r>
              <a:rPr lang="en-GB" sz="1600" dirty="0"/>
              <a:t>PANAS Questionnaire – Tzu-</a:t>
            </a:r>
            <a:r>
              <a:rPr lang="en-GB" sz="1600" dirty="0" err="1"/>
              <a:t>Chiao</a:t>
            </a:r>
            <a:r>
              <a:rPr lang="en-GB" sz="1600" dirty="0"/>
              <a:t> “Julia” Tseng</a:t>
            </a:r>
          </a:p>
          <a:p>
            <a:pPr marL="1303020" lvl="3" indent="-342900">
              <a:buFont typeface="+mj-lt"/>
              <a:buAutoNum type="arabicPeriod"/>
            </a:pPr>
            <a:r>
              <a:rPr lang="en-GB" sz="1600" dirty="0"/>
              <a:t>Brief Coping Scale Questionnaire </a:t>
            </a:r>
            <a:r>
              <a:rPr lang="en-GB" sz="1600" dirty="0" smtClean="0"/>
              <a:t>– </a:t>
            </a:r>
            <a:r>
              <a:rPr lang="en-GB" sz="1600" dirty="0" err="1" smtClean="0"/>
              <a:t>Bhavna</a:t>
            </a:r>
            <a:r>
              <a:rPr lang="en-GB" sz="1600" dirty="0" smtClean="0"/>
              <a:t> </a:t>
            </a:r>
            <a:r>
              <a:rPr lang="en-GB" sz="1600" dirty="0" err="1" smtClean="0"/>
              <a:t>Panwar</a:t>
            </a:r>
            <a:endParaRPr lang="en-GB" sz="1600" dirty="0" smtClean="0"/>
          </a:p>
          <a:p>
            <a:pPr lvl="3" algn="just">
              <a:buFont typeface="Arial" charset="0"/>
              <a:buChar char="•"/>
            </a:pPr>
            <a:r>
              <a:rPr lang="en-GB" sz="1600" dirty="0" smtClean="0"/>
              <a:t>The team then carried out the data cleaning for each component assigned to them.</a:t>
            </a:r>
          </a:p>
          <a:p>
            <a:pPr lvl="3" algn="just"/>
            <a:endParaRPr lang="en-US" sz="1600" dirty="0" smtClean="0">
              <a:solidFill>
                <a:schemeClr val="tx1">
                  <a:lumMod val="50000"/>
                </a:schemeClr>
              </a:solidFill>
            </a:endParaRPr>
          </a:p>
        </p:txBody>
      </p:sp>
    </p:spTree>
    <p:extLst>
      <p:ext uri="{BB962C8B-B14F-4D97-AF65-F5344CB8AC3E}">
        <p14:creationId xmlns:p14="http://schemas.microsoft.com/office/powerpoint/2010/main" val="116256375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CFE4614-B863-4ADF-AC63-75989E46E0A5}"/>
              </a:ext>
            </a:extLst>
          </p:cNvPr>
          <p:cNvSpPr>
            <a:spLocks noGrp="1"/>
          </p:cNvSpPr>
          <p:nvPr>
            <p:ph type="title"/>
          </p:nvPr>
        </p:nvSpPr>
        <p:spPr/>
        <p:txBody>
          <a:bodyPr/>
          <a:lstStyle/>
          <a:p>
            <a:r>
              <a:rPr lang="en-US" dirty="0"/>
              <a:t>Project </a:t>
            </a:r>
            <a:r>
              <a:rPr lang="en-US" dirty="0" smtClean="0"/>
              <a:t>Milestones (contd</a:t>
            </a:r>
            <a:r>
              <a:rPr lang="en-US" dirty="0" smtClean="0"/>
              <a:t>.)</a:t>
            </a:r>
            <a:endParaRPr lang="en-US" dirty="0"/>
          </a:p>
        </p:txBody>
      </p:sp>
      <p:sp>
        <p:nvSpPr>
          <p:cNvPr id="3" name="Text Placeholder 2">
            <a:extLst>
              <a:ext uri="{FF2B5EF4-FFF2-40B4-BE49-F238E27FC236}">
                <a16:creationId xmlns:a16="http://schemas.microsoft.com/office/drawing/2014/main" xmlns="" id="{B176BBD5-83E8-48B3-ACCA-23DCE88BCB60}"/>
              </a:ext>
            </a:extLst>
          </p:cNvPr>
          <p:cNvSpPr>
            <a:spLocks noGrp="1"/>
          </p:cNvSpPr>
          <p:nvPr>
            <p:ph type="body" sz="quarter" idx="10"/>
          </p:nvPr>
        </p:nvSpPr>
        <p:spPr>
          <a:xfrm>
            <a:off x="874184" y="1339215"/>
            <a:ext cx="10498667" cy="4514810"/>
          </a:xfrm>
        </p:spPr>
        <p:txBody>
          <a:bodyPr/>
          <a:lstStyle/>
          <a:p>
            <a:pPr lvl="1"/>
            <a:r>
              <a:rPr lang="en-GB" sz="1600" dirty="0"/>
              <a:t>Data Cleaning </a:t>
            </a:r>
            <a:r>
              <a:rPr lang="en-GB" sz="1600" dirty="0" smtClean="0"/>
              <a:t>Phase </a:t>
            </a:r>
            <a:r>
              <a:rPr lang="en-GB" sz="1600" dirty="0"/>
              <a:t>was carried out in 4 workflow items,</a:t>
            </a:r>
          </a:p>
          <a:p>
            <a:pPr lvl="2"/>
            <a:r>
              <a:rPr lang="en-GB" sz="1600" dirty="0"/>
              <a:t>Inspection – Detect unexpected, incorrect, and inconsistent data</a:t>
            </a:r>
          </a:p>
          <a:p>
            <a:pPr lvl="2"/>
            <a:r>
              <a:rPr lang="en-GB" sz="1600" dirty="0"/>
              <a:t>Cleaning – Fix or remove the anomalies discovered</a:t>
            </a:r>
          </a:p>
          <a:p>
            <a:pPr lvl="2"/>
            <a:r>
              <a:rPr lang="en-GB" sz="1600" dirty="0"/>
              <a:t>Verifying – After cleaning, the results are inspected to verify correctness</a:t>
            </a:r>
          </a:p>
          <a:p>
            <a:pPr lvl="2"/>
            <a:r>
              <a:rPr lang="en-GB" sz="1600" dirty="0"/>
              <a:t>Reporting – Report the changes made and the quality of the currently stored data is </a:t>
            </a:r>
            <a:r>
              <a:rPr lang="en-GB" sz="1600" dirty="0" smtClean="0"/>
              <a:t>recorded</a:t>
            </a:r>
          </a:p>
          <a:p>
            <a:pPr marL="685800" lvl="2" indent="0">
              <a:buNone/>
            </a:pPr>
            <a:endParaRPr lang="en-GB" sz="1600" dirty="0" smtClean="0"/>
          </a:p>
          <a:p>
            <a:pPr lvl="1"/>
            <a:r>
              <a:rPr lang="en-GB" sz="1600" b="1" dirty="0" smtClean="0"/>
              <a:t>Findings</a:t>
            </a:r>
          </a:p>
          <a:p>
            <a:pPr marL="411480" lvl="1" indent="0">
              <a:buNone/>
            </a:pPr>
            <a:endParaRPr lang="en-GB" sz="1800" b="1" dirty="0" smtClean="0"/>
          </a:p>
          <a:p>
            <a:pPr marL="411480" lvl="1" indent="0">
              <a:buNone/>
            </a:pPr>
            <a:endParaRPr lang="en-US" sz="1600" dirty="0" smtClean="0">
              <a:solidFill>
                <a:schemeClr val="tx1">
                  <a:lumMod val="50000"/>
                </a:schemeClr>
              </a:solidFill>
            </a:endParaRPr>
          </a:p>
        </p:txBody>
      </p:sp>
      <p:graphicFrame>
        <p:nvGraphicFramePr>
          <p:cNvPr id="10" name="Table 9"/>
          <p:cNvGraphicFramePr>
            <a:graphicFrameLocks noGrp="1"/>
          </p:cNvGraphicFramePr>
          <p:nvPr>
            <p:extLst/>
          </p:nvPr>
        </p:nvGraphicFramePr>
        <p:xfrm>
          <a:off x="857251" y="3596617"/>
          <a:ext cx="10825553" cy="1485194"/>
        </p:xfrm>
        <a:graphic>
          <a:graphicData uri="http://schemas.openxmlformats.org/drawingml/2006/table">
            <a:tbl>
              <a:tblPr/>
              <a:tblGrid>
                <a:gridCol w="2111683"/>
                <a:gridCol w="1361145"/>
                <a:gridCol w="1043120"/>
                <a:gridCol w="1666448"/>
                <a:gridCol w="1704611"/>
                <a:gridCol w="1450191"/>
                <a:gridCol w="1488355"/>
              </a:tblGrid>
              <a:tr h="394470">
                <a:tc>
                  <a:txBody>
                    <a:bodyPr/>
                    <a:lstStyle/>
                    <a:p>
                      <a:pPr algn="l" fontAlgn="ctr"/>
                      <a:endParaRPr lang="en-GB" sz="1200" b="0" i="0" u="none" strike="noStrike">
                        <a:solidFill>
                          <a:srgbClr val="333333"/>
                        </a:solidFill>
                        <a:effectLst/>
                        <a:latin typeface="Calibri" charset="0"/>
                      </a:endParaRPr>
                    </a:p>
                  </a:txBody>
                  <a:tcPr marL="12357" marR="12357" marT="12357" marB="0" anchor="ctr">
                    <a:lnL>
                      <a:noFill/>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tcPr>
                </a:tc>
                <a:tc>
                  <a:txBody>
                    <a:bodyPr/>
                    <a:lstStyle/>
                    <a:p>
                      <a:pPr algn="ctr" fontAlgn="ctr"/>
                      <a:r>
                        <a:rPr lang="en-GB" sz="1200" b="1" i="0" u="none" strike="noStrike">
                          <a:solidFill>
                            <a:srgbClr val="333333"/>
                          </a:solidFill>
                          <a:effectLst/>
                          <a:latin typeface="Calibri" charset="0"/>
                        </a:rPr>
                        <a:t>Total # of Questions</a:t>
                      </a:r>
                    </a:p>
                  </a:txBody>
                  <a:tcPr marL="12357" marR="12357" marT="123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8D089"/>
                    </a:solidFill>
                  </a:tcPr>
                </a:tc>
                <a:tc>
                  <a:txBody>
                    <a:bodyPr/>
                    <a:lstStyle/>
                    <a:p>
                      <a:pPr algn="ctr" fontAlgn="ctr"/>
                      <a:r>
                        <a:rPr lang="en-GB" sz="1200" b="1" i="0" u="none" strike="noStrike">
                          <a:solidFill>
                            <a:srgbClr val="333333"/>
                          </a:solidFill>
                          <a:effectLst/>
                          <a:latin typeface="Calibri" charset="0"/>
                        </a:rPr>
                        <a:t>Total # of  Cells</a:t>
                      </a:r>
                    </a:p>
                  </a:txBody>
                  <a:tcPr marL="12357" marR="12357" marT="123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8D089"/>
                    </a:solidFill>
                  </a:tcPr>
                </a:tc>
                <a:tc>
                  <a:txBody>
                    <a:bodyPr/>
                    <a:lstStyle/>
                    <a:p>
                      <a:pPr algn="ctr" fontAlgn="ctr"/>
                      <a:r>
                        <a:rPr lang="en-GB" sz="1200" b="1" i="0" u="none" strike="noStrike">
                          <a:solidFill>
                            <a:srgbClr val="333333"/>
                          </a:solidFill>
                          <a:effectLst/>
                          <a:latin typeface="Calibri" charset="0"/>
                        </a:rPr>
                        <a:t>Total # of Cells with Data</a:t>
                      </a:r>
                    </a:p>
                  </a:txBody>
                  <a:tcPr marL="12357" marR="12357" marT="123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8D089"/>
                    </a:solidFill>
                  </a:tcPr>
                </a:tc>
                <a:tc>
                  <a:txBody>
                    <a:bodyPr/>
                    <a:lstStyle/>
                    <a:p>
                      <a:pPr algn="ctr" fontAlgn="ctr"/>
                      <a:r>
                        <a:rPr lang="en-GB" sz="1200" b="1" i="0" u="none" strike="noStrike">
                          <a:solidFill>
                            <a:srgbClr val="333333"/>
                          </a:solidFill>
                          <a:effectLst/>
                          <a:latin typeface="Calibri" charset="0"/>
                        </a:rPr>
                        <a:t>Total % of Cells with Data</a:t>
                      </a:r>
                    </a:p>
                  </a:txBody>
                  <a:tcPr marL="12357" marR="12357" marT="123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8D089"/>
                    </a:solidFill>
                  </a:tcPr>
                </a:tc>
                <a:tc>
                  <a:txBody>
                    <a:bodyPr/>
                    <a:lstStyle/>
                    <a:p>
                      <a:pPr algn="ctr" fontAlgn="ctr"/>
                      <a:r>
                        <a:rPr lang="en-GB" sz="1200" b="1" i="0" u="none" strike="noStrike">
                          <a:solidFill>
                            <a:srgbClr val="333333"/>
                          </a:solidFill>
                          <a:effectLst/>
                          <a:latin typeface="Calibri" charset="0"/>
                        </a:rPr>
                        <a:t>Total # of Empty Cells</a:t>
                      </a:r>
                    </a:p>
                  </a:txBody>
                  <a:tcPr marL="12357" marR="12357" marT="123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8D089"/>
                    </a:solidFill>
                  </a:tcPr>
                </a:tc>
                <a:tc>
                  <a:txBody>
                    <a:bodyPr/>
                    <a:lstStyle/>
                    <a:p>
                      <a:pPr algn="ctr" fontAlgn="ctr"/>
                      <a:r>
                        <a:rPr lang="en-GB" sz="1200" b="1" i="0" u="none" strike="noStrike">
                          <a:solidFill>
                            <a:srgbClr val="333333"/>
                          </a:solidFill>
                          <a:effectLst/>
                          <a:latin typeface="Calibri" charset="0"/>
                        </a:rPr>
                        <a:t>Total % of Empty Cells</a:t>
                      </a:r>
                    </a:p>
                  </a:txBody>
                  <a:tcPr marL="12357" marR="12357" marT="123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8D089"/>
                    </a:solidFill>
                  </a:tcPr>
                </a:tc>
              </a:tr>
              <a:tr h="436289">
                <a:tc>
                  <a:txBody>
                    <a:bodyPr/>
                    <a:lstStyle/>
                    <a:p>
                      <a:pPr algn="l" fontAlgn="ctr"/>
                      <a:r>
                        <a:rPr lang="en-GB" sz="1200" b="0" i="0" u="none" strike="noStrike" dirty="0">
                          <a:solidFill>
                            <a:srgbClr val="333333"/>
                          </a:solidFill>
                          <a:effectLst/>
                          <a:latin typeface="Calibri" charset="0"/>
                        </a:rPr>
                        <a:t>Demographics &amp; Substance Use Questionnaire</a:t>
                      </a:r>
                    </a:p>
                  </a:txBody>
                  <a:tcPr marL="12357" marR="12357" marT="123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GB" sz="1200" b="0" i="0" u="none" strike="noStrike">
                          <a:solidFill>
                            <a:srgbClr val="333333"/>
                          </a:solidFill>
                          <a:effectLst/>
                          <a:latin typeface="Calibri" charset="0"/>
                        </a:rPr>
                        <a:t>27</a:t>
                      </a:r>
                    </a:p>
                  </a:txBody>
                  <a:tcPr marL="12357" marR="12357" marT="123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GB" sz="1200" b="0" i="0" u="none" strike="noStrike">
                          <a:solidFill>
                            <a:srgbClr val="333333"/>
                          </a:solidFill>
                          <a:effectLst/>
                          <a:latin typeface="Calibri" charset="0"/>
                        </a:rPr>
                        <a:t>265598</a:t>
                      </a:r>
                    </a:p>
                  </a:txBody>
                  <a:tcPr marL="12357" marR="12357" marT="123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GB" sz="1200" b="0" i="0" u="none" strike="noStrike">
                          <a:solidFill>
                            <a:srgbClr val="333333"/>
                          </a:solidFill>
                          <a:effectLst/>
                          <a:latin typeface="Calibri" charset="0"/>
                        </a:rPr>
                        <a:t>149048</a:t>
                      </a:r>
                    </a:p>
                  </a:txBody>
                  <a:tcPr marL="12357" marR="12357" marT="123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GB" sz="1200" b="0" i="0" u="none" strike="noStrike">
                          <a:solidFill>
                            <a:srgbClr val="333333"/>
                          </a:solidFill>
                          <a:effectLst/>
                          <a:latin typeface="Calibri" charset="0"/>
                        </a:rPr>
                        <a:t>56%</a:t>
                      </a:r>
                    </a:p>
                  </a:txBody>
                  <a:tcPr marL="12357" marR="12357" marT="123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54B468"/>
                    </a:solidFill>
                  </a:tcPr>
                </a:tc>
                <a:tc>
                  <a:txBody>
                    <a:bodyPr/>
                    <a:lstStyle/>
                    <a:p>
                      <a:pPr algn="ctr" fontAlgn="ctr"/>
                      <a:r>
                        <a:rPr lang="en-GB" sz="1200" b="0" i="0" u="none" strike="noStrike">
                          <a:solidFill>
                            <a:srgbClr val="333333"/>
                          </a:solidFill>
                          <a:effectLst/>
                          <a:latin typeface="Calibri" charset="0"/>
                        </a:rPr>
                        <a:t>116550</a:t>
                      </a:r>
                    </a:p>
                  </a:txBody>
                  <a:tcPr marL="12357" marR="12357" marT="123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GB" sz="1200" b="0" i="0" u="none" strike="noStrike">
                          <a:solidFill>
                            <a:srgbClr val="333333"/>
                          </a:solidFill>
                          <a:effectLst/>
                          <a:latin typeface="Calibri" charset="0"/>
                        </a:rPr>
                        <a:t>44%</a:t>
                      </a:r>
                    </a:p>
                  </a:txBody>
                  <a:tcPr marL="12357" marR="12357" marT="123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35058"/>
                    </a:solidFill>
                  </a:tcPr>
                </a:tc>
              </a:tr>
              <a:tr h="218145">
                <a:tc>
                  <a:txBody>
                    <a:bodyPr/>
                    <a:lstStyle/>
                    <a:p>
                      <a:pPr algn="l" fontAlgn="ctr"/>
                      <a:r>
                        <a:rPr lang="en-GB" sz="1200" b="0" i="0" u="none" strike="noStrike" dirty="0">
                          <a:solidFill>
                            <a:srgbClr val="333333"/>
                          </a:solidFill>
                          <a:effectLst/>
                          <a:latin typeface="Calibri" charset="0"/>
                        </a:rPr>
                        <a:t>PANAS Questionnaire</a:t>
                      </a:r>
                    </a:p>
                  </a:txBody>
                  <a:tcPr marL="12357" marR="12357" marT="123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GB" sz="1200" b="0" i="0" u="none" strike="noStrike" dirty="0">
                          <a:solidFill>
                            <a:srgbClr val="333333"/>
                          </a:solidFill>
                          <a:effectLst/>
                          <a:latin typeface="Calibri" charset="0"/>
                        </a:rPr>
                        <a:t>20</a:t>
                      </a:r>
                    </a:p>
                  </a:txBody>
                  <a:tcPr marL="12357" marR="12357" marT="123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GB" sz="1200" b="0" i="0" u="none" strike="noStrike">
                          <a:solidFill>
                            <a:srgbClr val="333333"/>
                          </a:solidFill>
                          <a:effectLst/>
                          <a:latin typeface="Calibri" charset="0"/>
                        </a:rPr>
                        <a:t>70602</a:t>
                      </a:r>
                    </a:p>
                  </a:txBody>
                  <a:tcPr marL="12357" marR="12357" marT="123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GB" sz="1200" b="0" i="0" u="none" strike="noStrike">
                          <a:solidFill>
                            <a:srgbClr val="333333"/>
                          </a:solidFill>
                          <a:effectLst/>
                          <a:latin typeface="Calibri" charset="0"/>
                        </a:rPr>
                        <a:t>10849</a:t>
                      </a:r>
                    </a:p>
                  </a:txBody>
                  <a:tcPr marL="12357" marR="12357" marT="123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GB" sz="1200" b="0" i="0" u="none" strike="noStrike">
                          <a:solidFill>
                            <a:srgbClr val="333333"/>
                          </a:solidFill>
                          <a:effectLst/>
                          <a:latin typeface="Calibri" charset="0"/>
                        </a:rPr>
                        <a:t>15%</a:t>
                      </a:r>
                    </a:p>
                  </a:txBody>
                  <a:tcPr marL="12357" marR="12357" marT="123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972"/>
                    </a:solidFill>
                  </a:tcPr>
                </a:tc>
                <a:tc>
                  <a:txBody>
                    <a:bodyPr/>
                    <a:lstStyle/>
                    <a:p>
                      <a:pPr algn="ctr" fontAlgn="ctr"/>
                      <a:r>
                        <a:rPr lang="en-GB" sz="1200" b="0" i="0" u="none" strike="noStrike">
                          <a:solidFill>
                            <a:srgbClr val="333333"/>
                          </a:solidFill>
                          <a:effectLst/>
                          <a:latin typeface="Calibri" charset="0"/>
                        </a:rPr>
                        <a:t>59753</a:t>
                      </a:r>
                    </a:p>
                  </a:txBody>
                  <a:tcPr marL="12357" marR="12357" marT="123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GB" sz="1200" b="0" i="0" u="none" strike="noStrike">
                          <a:solidFill>
                            <a:srgbClr val="333333"/>
                          </a:solidFill>
                          <a:effectLst/>
                          <a:latin typeface="Calibri" charset="0"/>
                        </a:rPr>
                        <a:t>85%</a:t>
                      </a:r>
                    </a:p>
                  </a:txBody>
                  <a:tcPr marL="12357" marR="12357" marT="123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972"/>
                    </a:solidFill>
                  </a:tcPr>
                </a:tc>
              </a:tr>
              <a:tr h="218145">
                <a:tc>
                  <a:txBody>
                    <a:bodyPr/>
                    <a:lstStyle/>
                    <a:p>
                      <a:pPr algn="l" fontAlgn="ctr"/>
                      <a:r>
                        <a:rPr lang="en-GB" sz="1200" b="0" i="0" u="none" strike="noStrike" dirty="0">
                          <a:solidFill>
                            <a:srgbClr val="333333"/>
                          </a:solidFill>
                          <a:effectLst/>
                          <a:latin typeface="Calibri" charset="0"/>
                        </a:rPr>
                        <a:t>Brief Coping Scale Questionnaire</a:t>
                      </a:r>
                    </a:p>
                  </a:txBody>
                  <a:tcPr marL="12357" marR="12357" marT="123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GB" sz="1200" b="0" i="0" u="none" strike="noStrike">
                          <a:solidFill>
                            <a:srgbClr val="333333"/>
                          </a:solidFill>
                          <a:effectLst/>
                          <a:latin typeface="Calibri" charset="0"/>
                        </a:rPr>
                        <a:t>28</a:t>
                      </a:r>
                    </a:p>
                  </a:txBody>
                  <a:tcPr marL="12357" marR="12357" marT="123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GB" sz="1200" b="0" i="0" u="none" strike="noStrike">
                          <a:solidFill>
                            <a:srgbClr val="333333"/>
                          </a:solidFill>
                          <a:effectLst/>
                          <a:latin typeface="Calibri" charset="0"/>
                        </a:rPr>
                        <a:t>97382</a:t>
                      </a:r>
                    </a:p>
                  </a:txBody>
                  <a:tcPr marL="12357" marR="12357" marT="123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GB" sz="1200" b="0" i="0" u="none" strike="noStrike">
                          <a:solidFill>
                            <a:srgbClr val="333333"/>
                          </a:solidFill>
                          <a:effectLst/>
                          <a:latin typeface="Calibri" charset="0"/>
                        </a:rPr>
                        <a:t>9395</a:t>
                      </a:r>
                    </a:p>
                  </a:txBody>
                  <a:tcPr marL="12357" marR="12357" marT="123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GB" sz="1200" b="0" i="0" u="none" strike="noStrike">
                          <a:solidFill>
                            <a:srgbClr val="333333"/>
                          </a:solidFill>
                          <a:effectLst/>
                          <a:latin typeface="Calibri" charset="0"/>
                        </a:rPr>
                        <a:t>10%</a:t>
                      </a:r>
                    </a:p>
                  </a:txBody>
                  <a:tcPr marL="12357" marR="12357" marT="123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35058"/>
                    </a:solidFill>
                  </a:tcPr>
                </a:tc>
                <a:tc>
                  <a:txBody>
                    <a:bodyPr/>
                    <a:lstStyle/>
                    <a:p>
                      <a:pPr algn="ctr" fontAlgn="ctr"/>
                      <a:r>
                        <a:rPr lang="en-GB" sz="1200" b="0" i="0" u="none" strike="noStrike">
                          <a:solidFill>
                            <a:srgbClr val="333333"/>
                          </a:solidFill>
                          <a:effectLst/>
                          <a:latin typeface="Calibri" charset="0"/>
                        </a:rPr>
                        <a:t>87987</a:t>
                      </a:r>
                    </a:p>
                  </a:txBody>
                  <a:tcPr marL="12357" marR="12357" marT="123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GB" sz="1200" b="0" i="0" u="none" strike="noStrike">
                          <a:solidFill>
                            <a:srgbClr val="333333"/>
                          </a:solidFill>
                          <a:effectLst/>
                          <a:latin typeface="Calibri" charset="0"/>
                        </a:rPr>
                        <a:t>90%</a:t>
                      </a:r>
                    </a:p>
                  </a:txBody>
                  <a:tcPr marL="12357" marR="12357" marT="123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54B468"/>
                    </a:solidFill>
                  </a:tcPr>
                </a:tc>
              </a:tr>
              <a:tr h="218145">
                <a:tc>
                  <a:txBody>
                    <a:bodyPr/>
                    <a:lstStyle/>
                    <a:p>
                      <a:pPr algn="ctr" fontAlgn="ctr"/>
                      <a:r>
                        <a:rPr lang="en-GB" sz="1200" b="0" i="0" u="none" strike="noStrike" dirty="0">
                          <a:solidFill>
                            <a:srgbClr val="333333"/>
                          </a:solidFill>
                          <a:effectLst/>
                          <a:latin typeface="Calibri" charset="0"/>
                        </a:rPr>
                        <a:t>Total # of Questions</a:t>
                      </a:r>
                    </a:p>
                  </a:txBody>
                  <a:tcPr marL="12357" marR="12357" marT="123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B"/>
                    </a:solidFill>
                  </a:tcPr>
                </a:tc>
                <a:tc>
                  <a:txBody>
                    <a:bodyPr/>
                    <a:lstStyle/>
                    <a:p>
                      <a:pPr algn="ctr" fontAlgn="ctr"/>
                      <a:r>
                        <a:rPr lang="en-GB" sz="1200" b="0" i="0" u="none" strike="noStrike" dirty="0">
                          <a:solidFill>
                            <a:srgbClr val="333333"/>
                          </a:solidFill>
                          <a:effectLst/>
                          <a:latin typeface="Calibri" charset="0"/>
                        </a:rPr>
                        <a:t>75</a:t>
                      </a:r>
                    </a:p>
                  </a:txBody>
                  <a:tcPr marL="12357" marR="12357" marT="123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B"/>
                    </a:solidFill>
                  </a:tcPr>
                </a:tc>
                <a:tc>
                  <a:txBody>
                    <a:bodyPr/>
                    <a:lstStyle/>
                    <a:p>
                      <a:pPr algn="ctr" fontAlgn="ctr"/>
                      <a:endParaRPr lang="en-GB" sz="1200" b="0" i="0" u="none" strike="noStrike">
                        <a:solidFill>
                          <a:srgbClr val="333333"/>
                        </a:solidFill>
                        <a:effectLst/>
                        <a:latin typeface="Calibri" charset="0"/>
                      </a:endParaRPr>
                    </a:p>
                  </a:txBody>
                  <a:tcPr marL="12357" marR="12357" marT="12357" marB="0" anchor="ctr">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a:noFill/>
                    </a:lnB>
                  </a:tcPr>
                </a:tc>
                <a:tc>
                  <a:txBody>
                    <a:bodyPr/>
                    <a:lstStyle/>
                    <a:p>
                      <a:pPr algn="ctr" fontAlgn="ctr"/>
                      <a:endParaRPr lang="en-GB" sz="1200" b="0" i="0" u="none" strike="noStrike">
                        <a:solidFill>
                          <a:srgbClr val="333333"/>
                        </a:solidFill>
                        <a:effectLst/>
                        <a:latin typeface="Calibri" charset="0"/>
                      </a:endParaRPr>
                    </a:p>
                  </a:txBody>
                  <a:tcPr marL="12357" marR="12357" marT="12357" marB="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ctr"/>
                      <a:endParaRPr lang="en-GB" sz="1200" b="0" i="0" u="none" strike="noStrike">
                        <a:solidFill>
                          <a:srgbClr val="333333"/>
                        </a:solidFill>
                        <a:effectLst/>
                        <a:latin typeface="Calibri" charset="0"/>
                      </a:endParaRPr>
                    </a:p>
                  </a:txBody>
                  <a:tcPr marL="12357" marR="12357" marT="12357" marB="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ctr"/>
                      <a:endParaRPr lang="en-GB" sz="1200" b="0" i="0" u="none" strike="noStrike">
                        <a:solidFill>
                          <a:srgbClr val="333333"/>
                        </a:solidFill>
                        <a:effectLst/>
                        <a:latin typeface="Calibri" charset="0"/>
                      </a:endParaRPr>
                    </a:p>
                  </a:txBody>
                  <a:tcPr marL="12357" marR="12357" marT="12357" marB="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ctr"/>
                      <a:endParaRPr lang="en-GB" sz="1200" b="0" i="0" u="none" strike="noStrike" dirty="0">
                        <a:solidFill>
                          <a:srgbClr val="333333"/>
                        </a:solidFill>
                        <a:effectLst/>
                        <a:latin typeface="Calibri" charset="0"/>
                      </a:endParaRPr>
                    </a:p>
                  </a:txBody>
                  <a:tcPr marL="12357" marR="12357" marT="12357" marB="0" anchor="ctr">
                    <a:lnL>
                      <a:noFill/>
                    </a:lnL>
                    <a:lnR>
                      <a:noFill/>
                    </a:lnR>
                    <a:lnT w="6350" cap="flat" cmpd="sng" algn="ctr">
                      <a:solidFill>
                        <a:srgbClr val="000000"/>
                      </a:solidFill>
                      <a:prstDash val="solid"/>
                      <a:round/>
                      <a:headEnd type="none" w="med" len="med"/>
                      <a:tailEnd type="none" w="med" len="med"/>
                    </a:lnT>
                    <a:lnB>
                      <a:noFill/>
                    </a:lnB>
                  </a:tcPr>
                </a:tc>
              </a:tr>
            </a:tbl>
          </a:graphicData>
        </a:graphic>
      </p:graphicFrame>
    </p:spTree>
    <p:extLst>
      <p:ext uri="{BB962C8B-B14F-4D97-AF65-F5344CB8AC3E}">
        <p14:creationId xmlns:p14="http://schemas.microsoft.com/office/powerpoint/2010/main" val="143597790"/>
      </p:ext>
    </p:extLst>
  </p:cSld>
  <p:clrMapOvr>
    <a:masterClrMapping/>
  </p:clrMapOvr>
  <p:timing>
    <p:tnLst>
      <p:par>
        <p:cTn id="1" dur="indefinite" restart="never" nodeType="tmRoot"/>
      </p:par>
    </p:tnLst>
  </p:timing>
</p:sld>
</file>

<file path=ppt/theme/theme1.xml><?xml version="1.0" encoding="utf-8"?>
<a:theme xmlns:a="http://schemas.openxmlformats.org/drawingml/2006/main" name="Georgian 16x9 Template A - 2017">
  <a:themeElements>
    <a:clrScheme name="Custom 2">
      <a:dk1>
        <a:srgbClr val="333F48"/>
      </a:dk1>
      <a:lt1>
        <a:srgbClr val="FFFFFF"/>
      </a:lt1>
      <a:dk2>
        <a:srgbClr val="004B87"/>
      </a:dk2>
      <a:lt2>
        <a:srgbClr val="FFFFFF"/>
      </a:lt2>
      <a:accent1>
        <a:srgbClr val="004B87"/>
      </a:accent1>
      <a:accent2>
        <a:srgbClr val="64A70B"/>
      </a:accent2>
      <a:accent3>
        <a:srgbClr val="00778B"/>
      </a:accent3>
      <a:accent4>
        <a:srgbClr val="77C5D5"/>
      </a:accent4>
      <a:accent5>
        <a:srgbClr val="333F48"/>
      </a:accent5>
      <a:accent6>
        <a:srgbClr val="E57200"/>
      </a:accent6>
      <a:hlink>
        <a:srgbClr val="010201"/>
      </a:hlink>
      <a:folHlink>
        <a:srgbClr val="1D9BFF"/>
      </a:folHlink>
    </a:clrScheme>
    <a:fontScheme name="Georgian Template Fonts">
      <a:majorFont>
        <a:latin typeface="Calibri"/>
        <a:ea typeface=""/>
        <a:cs typeface=""/>
      </a:majorFont>
      <a:minorFont>
        <a:latin typeface="Calibri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eorgian_college_PPT_template_2017_widescreen.potx" id="{67FBA88A-AB66-433C-ABB4-08858ADAD897}" vid="{885DC3A8-578C-4DF2-92ED-9458FCC180A8}"/>
    </a:ext>
  </a:extLst>
</a:theme>
</file>

<file path=ppt/theme/theme2.xml><?xml version="1.0" encoding="utf-8"?>
<a:theme xmlns:a="http://schemas.openxmlformats.org/drawingml/2006/main" name="Georgian 16x9 Template B - 2017">
  <a:themeElements>
    <a:clrScheme name="Georgian Colours 2015">
      <a:dk1>
        <a:srgbClr val="333F48"/>
      </a:dk1>
      <a:lt1>
        <a:srgbClr val="FFFFFF"/>
      </a:lt1>
      <a:dk2>
        <a:srgbClr val="004B87"/>
      </a:dk2>
      <a:lt2>
        <a:srgbClr val="FFFFFF"/>
      </a:lt2>
      <a:accent1>
        <a:srgbClr val="004B87"/>
      </a:accent1>
      <a:accent2>
        <a:srgbClr val="64A70B"/>
      </a:accent2>
      <a:accent3>
        <a:srgbClr val="00778B"/>
      </a:accent3>
      <a:accent4>
        <a:srgbClr val="77C5D5"/>
      </a:accent4>
      <a:accent5>
        <a:srgbClr val="333F48"/>
      </a:accent5>
      <a:accent6>
        <a:srgbClr val="E57200"/>
      </a:accent6>
      <a:hlink>
        <a:srgbClr val="64A70B"/>
      </a:hlink>
      <a:folHlink>
        <a:srgbClr val="1D9BFF"/>
      </a:folHlink>
    </a:clrScheme>
    <a:fontScheme name="Georgian Template Fonts">
      <a:majorFont>
        <a:latin typeface="Calibri"/>
        <a:ea typeface=""/>
        <a:cs typeface=""/>
      </a:majorFont>
      <a:minorFont>
        <a:latin typeface="Calibri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eorgian_college_PPT_template_2017_widescreen.potx" id="{67FBA88A-AB66-433C-ABB4-08858ADAD897}" vid="{8A623343-D84D-490A-95A5-04198587E193}"/>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39F81D201D89842B04A1BE4919C8AD6" ma:contentTypeVersion="12" ma:contentTypeDescription="Create a new document." ma:contentTypeScope="" ma:versionID="363b63904d8d095d0f84c3ea503613fa">
  <xsd:schema xmlns:xsd="http://www.w3.org/2001/XMLSchema" xmlns:xs="http://www.w3.org/2001/XMLSchema" xmlns:p="http://schemas.microsoft.com/office/2006/metadata/properties" xmlns:ns3="67cf4233-3aec-4225-8895-f0e0ef5a354c" xmlns:ns4="f934a314-306f-4c77-9fcf-36590d2ba23c" targetNamespace="http://schemas.microsoft.com/office/2006/metadata/properties" ma:root="true" ma:fieldsID="049181b83c9316905a7db34843b070d1" ns3:_="" ns4:_="">
    <xsd:import namespace="67cf4233-3aec-4225-8895-f0e0ef5a354c"/>
    <xsd:import namespace="f934a314-306f-4c77-9fcf-36590d2ba23c"/>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DateTaken" minOccurs="0"/>
                <xsd:element ref="ns3:MediaServiceAutoKeyPoints" minOccurs="0"/>
                <xsd:element ref="ns3:MediaServiceKeyPoints" minOccurs="0"/>
                <xsd:element ref="ns3:MediaServiceGenerationTime" minOccurs="0"/>
                <xsd:element ref="ns3: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7cf4233-3aec-4225-8895-f0e0ef5a354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934a314-306f-4c77-9fcf-36590d2ba23c"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E157C53B-05FE-4A3F-8207-4A996848A41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7cf4233-3aec-4225-8895-f0e0ef5a354c"/>
    <ds:schemaRef ds:uri="f934a314-306f-4c77-9fcf-36590d2ba23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24FB138-E190-43BE-B2CB-008C2129A45D}">
  <ds:schemaRefs>
    <ds:schemaRef ds:uri="http://schemas.microsoft.com/sharepoint/v3/contenttype/forms"/>
  </ds:schemaRefs>
</ds:datastoreItem>
</file>

<file path=customXml/itemProps3.xml><?xml version="1.0" encoding="utf-8"?>
<ds:datastoreItem xmlns:ds="http://schemas.openxmlformats.org/officeDocument/2006/customXml" ds:itemID="{31D7D0C9-4DB4-496F-B742-1A5AEA0A7883}">
  <ds:schemaRefs>
    <ds:schemaRef ds:uri="http://schemas.microsoft.com/office/2006/documentManagement/types"/>
    <ds:schemaRef ds:uri="67cf4233-3aec-4225-8895-f0e0ef5a354c"/>
    <ds:schemaRef ds:uri="http://purl.org/dc/dcmitype/"/>
    <ds:schemaRef ds:uri="http://purl.org/dc/terms/"/>
    <ds:schemaRef ds:uri="http://schemas.microsoft.com/office/infopath/2007/PartnerControls"/>
    <ds:schemaRef ds:uri="http://purl.org/dc/elements/1.1/"/>
    <ds:schemaRef ds:uri="http://schemas.openxmlformats.org/package/2006/metadata/core-properties"/>
    <ds:schemaRef ds:uri="f934a314-306f-4c77-9fcf-36590d2ba23c"/>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georgian_college_PPT_template_2017_widescreen</Template>
  <TotalTime>5693</TotalTime>
  <Words>1936</Words>
  <Application>Microsoft Macintosh PowerPoint</Application>
  <PresentationFormat>Widescreen</PresentationFormat>
  <Paragraphs>308</Paragraphs>
  <Slides>36</Slides>
  <Notes>0</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36</vt:i4>
      </vt:variant>
    </vt:vector>
  </HeadingPairs>
  <TitlesOfParts>
    <vt:vector size="43" baseType="lpstr">
      <vt:lpstr>Avenir LT Std 65 Medium</vt:lpstr>
      <vt:lpstr>Calibri</vt:lpstr>
      <vt:lpstr>Calibri Light</vt:lpstr>
      <vt:lpstr>Times New Roman</vt:lpstr>
      <vt:lpstr>Arial</vt:lpstr>
      <vt:lpstr>Georgian 16x9 Template A - 2017</vt:lpstr>
      <vt:lpstr>Georgian 16x9 Template B - 2017</vt:lpstr>
      <vt:lpstr>PowerPoint Presentation</vt:lpstr>
      <vt:lpstr>Content</vt:lpstr>
      <vt:lpstr>Project Summary</vt:lpstr>
      <vt:lpstr>Team Profile (Roles and Responsibilities)</vt:lpstr>
      <vt:lpstr>Budget Utilization</vt:lpstr>
      <vt:lpstr>Overall Project Expenses</vt:lpstr>
      <vt:lpstr>Initial Research Questions</vt:lpstr>
      <vt:lpstr>Project Milestones</vt:lpstr>
      <vt:lpstr>Project Milestones (contd.)</vt:lpstr>
      <vt:lpstr>Project Milestones (contd.)</vt:lpstr>
      <vt:lpstr>Project Milestones (contd.)</vt:lpstr>
      <vt:lpstr>Project Milestones (contd.)</vt:lpstr>
      <vt:lpstr>Project Milestones (contd.)</vt:lpstr>
      <vt:lpstr>Project Milestones (contd.)</vt:lpstr>
      <vt:lpstr>Project Milestones (contd.)</vt:lpstr>
      <vt:lpstr>Project Milestones (contd.)</vt:lpstr>
      <vt:lpstr>PowerPoint Presentation</vt:lpstr>
      <vt:lpstr>Research Question 1</vt:lpstr>
      <vt:lpstr>PowerPoint Presentation</vt:lpstr>
      <vt:lpstr>PowerPoint Presentation</vt:lpstr>
      <vt:lpstr>PowerPoint Presentation</vt:lpstr>
      <vt:lpstr>PowerPoint Presentation</vt:lpstr>
      <vt:lpstr>PowerPoint Presentation</vt:lpstr>
      <vt:lpstr>Research Question 2</vt:lpstr>
      <vt:lpstr>PowerPoint Presentation</vt:lpstr>
      <vt:lpstr>Research Question 3</vt:lpstr>
      <vt:lpstr>PowerPoint Presentation</vt:lpstr>
      <vt:lpstr>PowerPoint Presentation</vt:lpstr>
      <vt:lpstr>PowerPoint Presentation</vt:lpstr>
      <vt:lpstr>Research Question 4</vt:lpstr>
      <vt:lpstr>PowerPoint Presentation</vt:lpstr>
      <vt:lpstr>PowerPoint Presentation</vt:lpstr>
      <vt:lpstr>Recommendations</vt:lpstr>
      <vt:lpstr>Project Deliverables</vt:lpstr>
      <vt:lpstr>PowerPoint Presentation</vt:lpstr>
      <vt:lpstr>PowerPoint Presentation</vt:lpstr>
    </vt:vector>
  </TitlesOfParts>
  <Company>Georgian College</Company>
  <LinksUpToDate>false</LinksUpToDate>
  <SharedDoc>false</SharedDoc>
  <HyperlinksChanged>false</HyperlinksChanged>
  <AppVersion>15.0039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Chris Dyck</dc:creator>
  <cp:lastModifiedBy>Kaveesha Savindi</cp:lastModifiedBy>
  <cp:revision>326</cp:revision>
  <cp:lastPrinted>2020-01-16T21:48:07Z</cp:lastPrinted>
  <dcterms:created xsi:type="dcterms:W3CDTF">2020-01-03T19:45:57Z</dcterms:created>
  <dcterms:modified xsi:type="dcterms:W3CDTF">2020-04-07T23:40:54Z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0x010100C39F81D201D89842B04A1BE4919C8AD6</vt:lpwstr>
  </property>
</Properties>
</file>

<file path=docProps/thumbnail.jpeg>
</file>